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4"/>
  </p:notesMasterIdLst>
  <p:sldIdLst>
    <p:sldId id="256" r:id="rId2"/>
    <p:sldId id="413" r:id="rId3"/>
    <p:sldId id="400" r:id="rId4"/>
    <p:sldId id="401" r:id="rId5"/>
    <p:sldId id="402" r:id="rId6"/>
    <p:sldId id="412" r:id="rId7"/>
    <p:sldId id="432" r:id="rId8"/>
    <p:sldId id="403" r:id="rId9"/>
    <p:sldId id="404" r:id="rId10"/>
    <p:sldId id="405" r:id="rId11"/>
    <p:sldId id="406" r:id="rId12"/>
    <p:sldId id="430" r:id="rId13"/>
    <p:sldId id="431" r:id="rId14"/>
    <p:sldId id="408" r:id="rId15"/>
    <p:sldId id="409" r:id="rId16"/>
    <p:sldId id="410" r:id="rId17"/>
    <p:sldId id="394" r:id="rId18"/>
    <p:sldId id="444" r:id="rId19"/>
    <p:sldId id="445" r:id="rId20"/>
    <p:sldId id="433" r:id="rId21"/>
    <p:sldId id="436" r:id="rId22"/>
    <p:sldId id="437" r:id="rId23"/>
    <p:sldId id="434" r:id="rId24"/>
    <p:sldId id="435" r:id="rId25"/>
    <p:sldId id="395" r:id="rId26"/>
    <p:sldId id="442" r:id="rId27"/>
    <p:sldId id="443" r:id="rId28"/>
    <p:sldId id="398" r:id="rId29"/>
    <p:sldId id="411" r:id="rId30"/>
    <p:sldId id="440" r:id="rId31"/>
    <p:sldId id="385" r:id="rId32"/>
    <p:sldId id="44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699" autoAdjust="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B2D33-8F80-46FA-AC11-633B49A70D1E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2D5AA-4C75-4047-A07D-321EE91F2344}">
      <dgm:prSet phldrT="[Текст]"/>
      <dgm:spPr/>
      <dgm:t>
        <a:bodyPr/>
        <a:lstStyle/>
        <a:p>
          <a:r>
            <a:rPr lang="ru-RU" dirty="0" smtClean="0"/>
            <a:t>Излитие крови из кровяного русла</a:t>
          </a:r>
          <a:endParaRPr lang="ru-RU" dirty="0"/>
        </a:p>
      </dgm:t>
    </dgm:pt>
    <dgm:pt modelId="{DA553A14-3D25-4BB0-AFE4-DBE54491E5ED}" type="parTrans" cxnId="{E8D6A2C6-D074-49A8-A768-DCC38A667DA2}">
      <dgm:prSet/>
      <dgm:spPr/>
      <dgm:t>
        <a:bodyPr/>
        <a:lstStyle/>
        <a:p>
          <a:endParaRPr lang="ru-RU"/>
        </a:p>
      </dgm:t>
    </dgm:pt>
    <dgm:pt modelId="{F2428E6A-8720-4DDD-B3B5-E2641C2DCCAA}" type="sibTrans" cxnId="{E8D6A2C6-D074-49A8-A768-DCC38A667DA2}">
      <dgm:prSet/>
      <dgm:spPr/>
      <dgm:t>
        <a:bodyPr/>
        <a:lstStyle/>
        <a:p>
          <a:endParaRPr lang="ru-RU"/>
        </a:p>
      </dgm:t>
    </dgm:pt>
    <dgm:pt modelId="{378A304F-926B-46C6-8652-39E36730C1B1}">
      <dgm:prSet phldrT="[Текст]"/>
      <dgm:spPr/>
      <dgm:t>
        <a:bodyPr/>
        <a:lstStyle/>
        <a:p>
          <a:r>
            <a:rPr lang="ru-RU" dirty="0" smtClean="0"/>
            <a:t>Первичное </a:t>
          </a:r>
          <a:endParaRPr lang="ru-RU" dirty="0"/>
        </a:p>
      </dgm:t>
    </dgm:pt>
    <dgm:pt modelId="{EDD199DB-EEC4-467A-878C-13A99FE8BB99}" type="parTrans" cxnId="{8201FD12-A49D-48B8-B16D-A08CFD1F99D5}">
      <dgm:prSet/>
      <dgm:spPr/>
      <dgm:t>
        <a:bodyPr/>
        <a:lstStyle/>
        <a:p>
          <a:endParaRPr lang="ru-RU"/>
        </a:p>
      </dgm:t>
    </dgm:pt>
    <dgm:pt modelId="{92EDCC20-2708-4BD1-8390-AD7B0BD372F3}" type="sibTrans" cxnId="{8201FD12-A49D-48B8-B16D-A08CFD1F99D5}">
      <dgm:prSet/>
      <dgm:spPr/>
      <dgm:t>
        <a:bodyPr/>
        <a:lstStyle/>
        <a:p>
          <a:endParaRPr lang="ru-RU"/>
        </a:p>
      </dgm:t>
    </dgm:pt>
    <dgm:pt modelId="{CA813C3A-7687-440F-B155-6572493B98FC}">
      <dgm:prSet phldrT="[Текст]"/>
      <dgm:spPr/>
      <dgm:t>
        <a:bodyPr/>
        <a:lstStyle/>
        <a:p>
          <a:r>
            <a:rPr lang="ru-RU" dirty="0" smtClean="0"/>
            <a:t>Вторичное </a:t>
          </a:r>
          <a:endParaRPr lang="ru-RU" dirty="0"/>
        </a:p>
      </dgm:t>
    </dgm:pt>
    <dgm:pt modelId="{358ED004-DDA0-488F-B47B-58F5BF3A8A1D}" type="parTrans" cxnId="{6D9A40C0-1E1E-4503-A074-3B951BBC641C}">
      <dgm:prSet/>
      <dgm:spPr/>
      <dgm:t>
        <a:bodyPr/>
        <a:lstStyle/>
        <a:p>
          <a:endParaRPr lang="ru-RU"/>
        </a:p>
      </dgm:t>
    </dgm:pt>
    <dgm:pt modelId="{7D11009E-885B-4E01-87EA-E6393BA14E3D}" type="sibTrans" cxnId="{6D9A40C0-1E1E-4503-A074-3B951BBC641C}">
      <dgm:prSet/>
      <dgm:spPr/>
      <dgm:t>
        <a:bodyPr/>
        <a:lstStyle/>
        <a:p>
          <a:endParaRPr lang="ru-RU"/>
        </a:p>
      </dgm:t>
    </dgm:pt>
    <dgm:pt modelId="{3A164512-6B68-44C8-8001-9F8AF5322D0E}" type="pres">
      <dgm:prSet presAssocID="{CBEB2D33-8F80-46FA-AC11-633B49A70D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B0104B-23D6-4228-BBD1-2987C5DDB5CA}" type="pres">
      <dgm:prSet presAssocID="{2E22D5AA-4C75-4047-A07D-321EE91F2344}" presName="root1" presStyleCnt="0"/>
      <dgm:spPr/>
    </dgm:pt>
    <dgm:pt modelId="{FEC785E8-26A5-45ED-8B55-D36683F9198B}" type="pres">
      <dgm:prSet presAssocID="{2E22D5AA-4C75-4047-A07D-321EE91F23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4E981D-4FEC-4431-8773-2BE48526BD0D}" type="pres">
      <dgm:prSet presAssocID="{2E22D5AA-4C75-4047-A07D-321EE91F2344}" presName="level2hierChild" presStyleCnt="0"/>
      <dgm:spPr/>
    </dgm:pt>
    <dgm:pt modelId="{CBC7FA7C-DE9C-41D1-8C4E-B04C2896341B}" type="pres">
      <dgm:prSet presAssocID="{EDD199DB-EEC4-467A-878C-13A99FE8BB9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E4C6586F-083F-4271-B320-0ED2D5745618}" type="pres">
      <dgm:prSet presAssocID="{EDD199DB-EEC4-467A-878C-13A99FE8BB9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04C1900-79B5-4D7F-9F22-EA221A52905C}" type="pres">
      <dgm:prSet presAssocID="{378A304F-926B-46C6-8652-39E36730C1B1}" presName="root2" presStyleCnt="0"/>
      <dgm:spPr/>
    </dgm:pt>
    <dgm:pt modelId="{0D5EC75D-6F99-4684-B661-D0B4124189FE}" type="pres">
      <dgm:prSet presAssocID="{378A304F-926B-46C6-8652-39E36730C1B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26CB9C-9427-42A5-A8DC-1A1F3608085F}" type="pres">
      <dgm:prSet presAssocID="{378A304F-926B-46C6-8652-39E36730C1B1}" presName="level3hierChild" presStyleCnt="0"/>
      <dgm:spPr/>
    </dgm:pt>
    <dgm:pt modelId="{C7A73AAB-B346-45A1-96A6-E2DF4682A22D}" type="pres">
      <dgm:prSet presAssocID="{358ED004-DDA0-488F-B47B-58F5BF3A8A1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2502644-31FE-442C-9FE1-C927217B9D24}" type="pres">
      <dgm:prSet presAssocID="{358ED004-DDA0-488F-B47B-58F5BF3A8A1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67998AD-9267-4FDB-BFD6-34C93AC16DA5}" type="pres">
      <dgm:prSet presAssocID="{CA813C3A-7687-440F-B155-6572493B98FC}" presName="root2" presStyleCnt="0"/>
      <dgm:spPr/>
    </dgm:pt>
    <dgm:pt modelId="{C79EDF43-B3F5-498E-9DC2-6C8B33FB54D3}" type="pres">
      <dgm:prSet presAssocID="{CA813C3A-7687-440F-B155-6572493B98F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8627DC-126F-45AD-AB04-C7854D5B6DEF}" type="pres">
      <dgm:prSet presAssocID="{CA813C3A-7687-440F-B155-6572493B98FC}" presName="level3hierChild" presStyleCnt="0"/>
      <dgm:spPr/>
    </dgm:pt>
  </dgm:ptLst>
  <dgm:cxnLst>
    <dgm:cxn modelId="{2735FF37-65FD-47A0-A1DC-D2D9002E23A1}" type="presOf" srcId="{CA813C3A-7687-440F-B155-6572493B98FC}" destId="{C79EDF43-B3F5-498E-9DC2-6C8B33FB54D3}" srcOrd="0" destOrd="0" presId="urn:microsoft.com/office/officeart/2005/8/layout/hierarchy2"/>
    <dgm:cxn modelId="{8201FD12-A49D-48B8-B16D-A08CFD1F99D5}" srcId="{2E22D5AA-4C75-4047-A07D-321EE91F2344}" destId="{378A304F-926B-46C6-8652-39E36730C1B1}" srcOrd="0" destOrd="0" parTransId="{EDD199DB-EEC4-467A-878C-13A99FE8BB99}" sibTransId="{92EDCC20-2708-4BD1-8390-AD7B0BD372F3}"/>
    <dgm:cxn modelId="{6D9A40C0-1E1E-4503-A074-3B951BBC641C}" srcId="{2E22D5AA-4C75-4047-A07D-321EE91F2344}" destId="{CA813C3A-7687-440F-B155-6572493B98FC}" srcOrd="1" destOrd="0" parTransId="{358ED004-DDA0-488F-B47B-58F5BF3A8A1D}" sibTransId="{7D11009E-885B-4E01-87EA-E6393BA14E3D}"/>
    <dgm:cxn modelId="{2D340A6C-1E2B-4C1A-8FCC-0A9FB94E138F}" type="presOf" srcId="{378A304F-926B-46C6-8652-39E36730C1B1}" destId="{0D5EC75D-6F99-4684-B661-D0B4124189FE}" srcOrd="0" destOrd="0" presId="urn:microsoft.com/office/officeart/2005/8/layout/hierarchy2"/>
    <dgm:cxn modelId="{DC347490-9063-4826-A663-88275C2420E2}" type="presOf" srcId="{2E22D5AA-4C75-4047-A07D-321EE91F2344}" destId="{FEC785E8-26A5-45ED-8B55-D36683F9198B}" srcOrd="0" destOrd="0" presId="urn:microsoft.com/office/officeart/2005/8/layout/hierarchy2"/>
    <dgm:cxn modelId="{4302C726-F01B-4702-B6EA-9152E5E0F247}" type="presOf" srcId="{358ED004-DDA0-488F-B47B-58F5BF3A8A1D}" destId="{C7A73AAB-B346-45A1-96A6-E2DF4682A22D}" srcOrd="0" destOrd="0" presId="urn:microsoft.com/office/officeart/2005/8/layout/hierarchy2"/>
    <dgm:cxn modelId="{E839BF66-0F93-4E62-8E35-180AB0DEFBDB}" type="presOf" srcId="{CBEB2D33-8F80-46FA-AC11-633B49A70D1E}" destId="{3A164512-6B68-44C8-8001-9F8AF5322D0E}" srcOrd="0" destOrd="0" presId="urn:microsoft.com/office/officeart/2005/8/layout/hierarchy2"/>
    <dgm:cxn modelId="{C619B6A6-E147-4BEB-ADCF-83184F73AC27}" type="presOf" srcId="{358ED004-DDA0-488F-B47B-58F5BF3A8A1D}" destId="{92502644-31FE-442C-9FE1-C927217B9D24}" srcOrd="1" destOrd="0" presId="urn:microsoft.com/office/officeart/2005/8/layout/hierarchy2"/>
    <dgm:cxn modelId="{E8D6A2C6-D074-49A8-A768-DCC38A667DA2}" srcId="{CBEB2D33-8F80-46FA-AC11-633B49A70D1E}" destId="{2E22D5AA-4C75-4047-A07D-321EE91F2344}" srcOrd="0" destOrd="0" parTransId="{DA553A14-3D25-4BB0-AFE4-DBE54491E5ED}" sibTransId="{F2428E6A-8720-4DDD-B3B5-E2641C2DCCAA}"/>
    <dgm:cxn modelId="{BD5219A5-4D92-4DE9-80D7-5B6B0A6C94B3}" type="presOf" srcId="{EDD199DB-EEC4-467A-878C-13A99FE8BB99}" destId="{CBC7FA7C-DE9C-41D1-8C4E-B04C2896341B}" srcOrd="0" destOrd="0" presId="urn:microsoft.com/office/officeart/2005/8/layout/hierarchy2"/>
    <dgm:cxn modelId="{7F377B5D-BAFC-42F6-99D8-CCBA286CEB21}" type="presOf" srcId="{EDD199DB-EEC4-467A-878C-13A99FE8BB99}" destId="{E4C6586F-083F-4271-B320-0ED2D5745618}" srcOrd="1" destOrd="0" presId="urn:microsoft.com/office/officeart/2005/8/layout/hierarchy2"/>
    <dgm:cxn modelId="{DB8D317F-3FD9-4680-97A2-C692BA8B68A3}" type="presParOf" srcId="{3A164512-6B68-44C8-8001-9F8AF5322D0E}" destId="{63B0104B-23D6-4228-BBD1-2987C5DDB5CA}" srcOrd="0" destOrd="0" presId="urn:microsoft.com/office/officeart/2005/8/layout/hierarchy2"/>
    <dgm:cxn modelId="{1EC1F605-169C-4643-9115-2C600A5CE2D7}" type="presParOf" srcId="{63B0104B-23D6-4228-BBD1-2987C5DDB5CA}" destId="{FEC785E8-26A5-45ED-8B55-D36683F9198B}" srcOrd="0" destOrd="0" presId="urn:microsoft.com/office/officeart/2005/8/layout/hierarchy2"/>
    <dgm:cxn modelId="{166CDFF5-1F5B-4A46-966B-D8A0DB9DDD35}" type="presParOf" srcId="{63B0104B-23D6-4228-BBD1-2987C5DDB5CA}" destId="{694E981D-4FEC-4431-8773-2BE48526BD0D}" srcOrd="1" destOrd="0" presId="urn:microsoft.com/office/officeart/2005/8/layout/hierarchy2"/>
    <dgm:cxn modelId="{9F874A25-6D46-41AE-A5E8-3F75C7875D07}" type="presParOf" srcId="{694E981D-4FEC-4431-8773-2BE48526BD0D}" destId="{CBC7FA7C-DE9C-41D1-8C4E-B04C2896341B}" srcOrd="0" destOrd="0" presId="urn:microsoft.com/office/officeart/2005/8/layout/hierarchy2"/>
    <dgm:cxn modelId="{63D2C6DC-1334-4197-ACBB-C8BC881A09E1}" type="presParOf" srcId="{CBC7FA7C-DE9C-41D1-8C4E-B04C2896341B}" destId="{E4C6586F-083F-4271-B320-0ED2D5745618}" srcOrd="0" destOrd="0" presId="urn:microsoft.com/office/officeart/2005/8/layout/hierarchy2"/>
    <dgm:cxn modelId="{CE23BA53-DB6F-407F-BEF4-11697F80A63F}" type="presParOf" srcId="{694E981D-4FEC-4431-8773-2BE48526BD0D}" destId="{E04C1900-79B5-4D7F-9F22-EA221A52905C}" srcOrd="1" destOrd="0" presId="urn:microsoft.com/office/officeart/2005/8/layout/hierarchy2"/>
    <dgm:cxn modelId="{69E4E802-81E9-4EAE-B16C-74F506746F40}" type="presParOf" srcId="{E04C1900-79B5-4D7F-9F22-EA221A52905C}" destId="{0D5EC75D-6F99-4684-B661-D0B4124189FE}" srcOrd="0" destOrd="0" presId="urn:microsoft.com/office/officeart/2005/8/layout/hierarchy2"/>
    <dgm:cxn modelId="{9C8DDEE0-E082-43C3-93D3-8E844443F96D}" type="presParOf" srcId="{E04C1900-79B5-4D7F-9F22-EA221A52905C}" destId="{F526CB9C-9427-42A5-A8DC-1A1F3608085F}" srcOrd="1" destOrd="0" presId="urn:microsoft.com/office/officeart/2005/8/layout/hierarchy2"/>
    <dgm:cxn modelId="{B51132AB-D037-4359-83DC-7D32D705A7D3}" type="presParOf" srcId="{694E981D-4FEC-4431-8773-2BE48526BD0D}" destId="{C7A73AAB-B346-45A1-96A6-E2DF4682A22D}" srcOrd="2" destOrd="0" presId="urn:microsoft.com/office/officeart/2005/8/layout/hierarchy2"/>
    <dgm:cxn modelId="{85C3DF13-6823-4C60-9698-31D4C27776F8}" type="presParOf" srcId="{C7A73AAB-B346-45A1-96A6-E2DF4682A22D}" destId="{92502644-31FE-442C-9FE1-C927217B9D24}" srcOrd="0" destOrd="0" presId="urn:microsoft.com/office/officeart/2005/8/layout/hierarchy2"/>
    <dgm:cxn modelId="{79320595-E65F-49A6-B584-6310A494AD2E}" type="presParOf" srcId="{694E981D-4FEC-4431-8773-2BE48526BD0D}" destId="{C67998AD-9267-4FDB-BFD6-34C93AC16DA5}" srcOrd="3" destOrd="0" presId="urn:microsoft.com/office/officeart/2005/8/layout/hierarchy2"/>
    <dgm:cxn modelId="{2A65B473-1BC6-4350-897A-191FF4EDC7B3}" type="presParOf" srcId="{C67998AD-9267-4FDB-BFD6-34C93AC16DA5}" destId="{C79EDF43-B3F5-498E-9DC2-6C8B33FB54D3}" srcOrd="0" destOrd="0" presId="urn:microsoft.com/office/officeart/2005/8/layout/hierarchy2"/>
    <dgm:cxn modelId="{EDFBCA94-8EDA-4F3A-BF81-50B6E1B7CE3E}" type="presParOf" srcId="{C67998AD-9267-4FDB-BFD6-34C93AC16DA5}" destId="{F98627DC-126F-45AD-AB04-C7854D5B6DEF}" srcOrd="1" destOrd="0" presId="urn:microsoft.com/office/officeart/2005/8/layout/hierarchy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716E67-ED17-4E04-8776-9F97EE31F0B9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4E67D1-4CE2-4895-8C01-99782332F366}">
      <dgm:prSet phldrT="[Текст]" custT="1"/>
      <dgm:spPr/>
      <dgm:t>
        <a:bodyPr/>
        <a:lstStyle/>
        <a:p>
          <a:r>
            <a:rPr lang="ru-RU" sz="2400" dirty="0" smtClean="0"/>
            <a:t>Давящая </a:t>
          </a:r>
        </a:p>
        <a:p>
          <a:r>
            <a:rPr lang="ru-RU" sz="2400" dirty="0" smtClean="0"/>
            <a:t>повязка</a:t>
          </a:r>
          <a:endParaRPr lang="ru-RU" sz="2400" dirty="0"/>
        </a:p>
      </dgm:t>
    </dgm:pt>
    <dgm:pt modelId="{686EF8B5-4504-4506-9320-125677498FB2}" type="parTrans" cxnId="{6DEE11AA-0D42-426E-A01B-F1A32B88AA23}">
      <dgm:prSet/>
      <dgm:spPr/>
      <dgm:t>
        <a:bodyPr/>
        <a:lstStyle/>
        <a:p>
          <a:endParaRPr lang="ru-RU"/>
        </a:p>
      </dgm:t>
    </dgm:pt>
    <dgm:pt modelId="{9833EDAC-37BF-43F4-B4AC-A448E777AE8C}" type="sibTrans" cxnId="{6DEE11AA-0D42-426E-A01B-F1A32B88AA23}">
      <dgm:prSet/>
      <dgm:spPr/>
      <dgm:t>
        <a:bodyPr/>
        <a:lstStyle/>
        <a:p>
          <a:endParaRPr lang="ru-RU"/>
        </a:p>
      </dgm:t>
    </dgm:pt>
    <dgm:pt modelId="{593D12F6-3BD0-4069-9392-4E0ADF6383D7}">
      <dgm:prSet phldrT="[Текст]" custT="1"/>
      <dgm:spPr/>
      <dgm:t>
        <a:bodyPr/>
        <a:lstStyle/>
        <a:p>
          <a:r>
            <a:rPr lang="ru-RU" sz="2400" dirty="0" smtClean="0"/>
            <a:t>Тугая тампонада раны</a:t>
          </a:r>
          <a:endParaRPr lang="ru-RU" sz="2400" dirty="0"/>
        </a:p>
      </dgm:t>
    </dgm:pt>
    <dgm:pt modelId="{8B60C630-C425-44B6-AE45-CF3E7F1208D3}" type="parTrans" cxnId="{27CBE8CC-E0F7-47DF-8042-2432FB942454}">
      <dgm:prSet/>
      <dgm:spPr/>
      <dgm:t>
        <a:bodyPr/>
        <a:lstStyle/>
        <a:p>
          <a:endParaRPr lang="ru-RU"/>
        </a:p>
      </dgm:t>
    </dgm:pt>
    <dgm:pt modelId="{941031CD-9AA7-48C1-8548-81D27C6C2CF1}" type="sibTrans" cxnId="{27CBE8CC-E0F7-47DF-8042-2432FB942454}">
      <dgm:prSet/>
      <dgm:spPr/>
      <dgm:t>
        <a:bodyPr/>
        <a:lstStyle/>
        <a:p>
          <a:endParaRPr lang="ru-RU"/>
        </a:p>
      </dgm:t>
    </dgm:pt>
    <dgm:pt modelId="{5EECC66C-CE85-469F-9D98-0D28FB07743E}">
      <dgm:prSet phldrT="[Текст]" custT="1"/>
      <dgm:spPr/>
      <dgm:t>
        <a:bodyPr/>
        <a:lstStyle/>
        <a:p>
          <a:r>
            <a:rPr lang="ru-RU" sz="2400" dirty="0" smtClean="0"/>
            <a:t>Сгибание конечности</a:t>
          </a:r>
          <a:endParaRPr lang="ru-RU" sz="2400" dirty="0"/>
        </a:p>
      </dgm:t>
    </dgm:pt>
    <dgm:pt modelId="{561A4F62-B36C-415C-9A45-73D1435DDECC}" type="parTrans" cxnId="{4E5B8414-23A4-4389-A35E-24659CB03DA6}">
      <dgm:prSet/>
      <dgm:spPr/>
      <dgm:t>
        <a:bodyPr/>
        <a:lstStyle/>
        <a:p>
          <a:endParaRPr lang="ru-RU"/>
        </a:p>
      </dgm:t>
    </dgm:pt>
    <dgm:pt modelId="{BEACD768-D602-416B-8284-6B04A29E480C}" type="sibTrans" cxnId="{4E5B8414-23A4-4389-A35E-24659CB03DA6}">
      <dgm:prSet/>
      <dgm:spPr/>
      <dgm:t>
        <a:bodyPr/>
        <a:lstStyle/>
        <a:p>
          <a:endParaRPr lang="ru-RU"/>
        </a:p>
      </dgm:t>
    </dgm:pt>
    <dgm:pt modelId="{BFB5AFF0-7BF5-43F8-8580-574C024CE09A}">
      <dgm:prSet phldrT="[Текст]" custT="1"/>
      <dgm:spPr/>
      <dgm:t>
        <a:bodyPr/>
        <a:lstStyle/>
        <a:p>
          <a:r>
            <a:rPr lang="ru-RU" sz="2400" dirty="0" smtClean="0"/>
            <a:t>Пальцевое прижатие артерии</a:t>
          </a:r>
          <a:endParaRPr lang="ru-RU" sz="2400" dirty="0"/>
        </a:p>
      </dgm:t>
    </dgm:pt>
    <dgm:pt modelId="{0E47620A-4E65-470C-94B2-C29C67936A49}" type="parTrans" cxnId="{0DA1EA33-1608-40D1-9003-7354891A825F}">
      <dgm:prSet/>
      <dgm:spPr/>
      <dgm:t>
        <a:bodyPr/>
        <a:lstStyle/>
        <a:p>
          <a:endParaRPr lang="ru-RU"/>
        </a:p>
      </dgm:t>
    </dgm:pt>
    <dgm:pt modelId="{7AC88DA1-A757-45A7-947B-BBC576AE770F}" type="sibTrans" cxnId="{0DA1EA33-1608-40D1-9003-7354891A825F}">
      <dgm:prSet/>
      <dgm:spPr/>
      <dgm:t>
        <a:bodyPr/>
        <a:lstStyle/>
        <a:p>
          <a:endParaRPr lang="ru-RU"/>
        </a:p>
      </dgm:t>
    </dgm:pt>
    <dgm:pt modelId="{E2B95450-66AC-40C9-B651-1D8F131D48BA}">
      <dgm:prSet phldrT="[Текст]" custT="1"/>
      <dgm:spPr/>
      <dgm:t>
        <a:bodyPr/>
        <a:lstStyle/>
        <a:p>
          <a:r>
            <a:rPr lang="ru-RU" sz="2400" dirty="0" smtClean="0"/>
            <a:t>Наложение жгута</a:t>
          </a:r>
          <a:endParaRPr lang="ru-RU" sz="2400" dirty="0"/>
        </a:p>
      </dgm:t>
    </dgm:pt>
    <dgm:pt modelId="{C82F020E-B45C-47F5-BFA8-A85A3D8C8398}" type="parTrans" cxnId="{F0B608AB-419A-4F3E-8E77-FE632993B61A}">
      <dgm:prSet/>
      <dgm:spPr/>
      <dgm:t>
        <a:bodyPr/>
        <a:lstStyle/>
        <a:p>
          <a:endParaRPr lang="ru-RU"/>
        </a:p>
      </dgm:t>
    </dgm:pt>
    <dgm:pt modelId="{5853FAA7-E6C3-4B6A-A8EC-A787604E735B}" type="sibTrans" cxnId="{F0B608AB-419A-4F3E-8E77-FE632993B61A}">
      <dgm:prSet/>
      <dgm:spPr/>
      <dgm:t>
        <a:bodyPr/>
        <a:lstStyle/>
        <a:p>
          <a:endParaRPr lang="ru-RU"/>
        </a:p>
      </dgm:t>
    </dgm:pt>
    <dgm:pt modelId="{2B36C23A-51B9-4185-BA0A-1445A2B3F07F}">
      <dgm:prSet custT="1"/>
      <dgm:spPr/>
      <dgm:t>
        <a:bodyPr/>
        <a:lstStyle/>
        <a:p>
          <a:r>
            <a:rPr lang="ru-RU" sz="2400" dirty="0" err="1" smtClean="0"/>
            <a:t>Крово-останавливающий</a:t>
          </a:r>
          <a:r>
            <a:rPr lang="ru-RU" sz="2400" dirty="0" smtClean="0"/>
            <a:t> зажим </a:t>
          </a:r>
          <a:endParaRPr lang="ru-RU" sz="2400" dirty="0"/>
        </a:p>
      </dgm:t>
    </dgm:pt>
    <dgm:pt modelId="{CCA9CBAE-3C0B-4B41-BB8D-39780F5BB149}" type="parTrans" cxnId="{62D8D675-5BE8-4BB6-AB42-26306376FB86}">
      <dgm:prSet/>
      <dgm:spPr/>
    </dgm:pt>
    <dgm:pt modelId="{4197826E-BA6E-4D18-A189-2B920B505A39}" type="sibTrans" cxnId="{62D8D675-5BE8-4BB6-AB42-26306376FB86}">
      <dgm:prSet/>
      <dgm:spPr/>
    </dgm:pt>
    <dgm:pt modelId="{3F3E3494-662B-4757-9CD0-3DB1A3500A89}" type="pres">
      <dgm:prSet presAssocID="{97716E67-ED17-4E04-8776-9F97EE31F0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5B7BC3-759A-4B69-AB52-809F6DB9854B}" type="pres">
      <dgm:prSet presAssocID="{214E67D1-4CE2-4895-8C01-99782332F36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05081-583E-4E4A-9E31-8D37D3F0A8BE}" type="pres">
      <dgm:prSet presAssocID="{9833EDAC-37BF-43F4-B4AC-A448E777AE8C}" presName="sibTrans" presStyleCnt="0"/>
      <dgm:spPr/>
    </dgm:pt>
    <dgm:pt modelId="{49C1DD56-CC2E-4BDB-A2F1-21CBD4AC8D52}" type="pres">
      <dgm:prSet presAssocID="{593D12F6-3BD0-4069-9392-4E0ADF6383D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0DC31-284C-40B3-BEC4-C7AFEF1158EA}" type="pres">
      <dgm:prSet presAssocID="{941031CD-9AA7-48C1-8548-81D27C6C2CF1}" presName="sibTrans" presStyleCnt="0"/>
      <dgm:spPr/>
    </dgm:pt>
    <dgm:pt modelId="{A1A41F62-E479-448F-9229-14056FACDEDC}" type="pres">
      <dgm:prSet presAssocID="{5EECC66C-CE85-469F-9D98-0D28FB0774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4BBAB-CFBB-4694-AB88-CAF61A4EFB73}" type="pres">
      <dgm:prSet presAssocID="{BEACD768-D602-416B-8284-6B04A29E480C}" presName="sibTrans" presStyleCnt="0"/>
      <dgm:spPr/>
    </dgm:pt>
    <dgm:pt modelId="{CB01EA9E-D298-408F-B892-E01C10B17FD2}" type="pres">
      <dgm:prSet presAssocID="{BFB5AFF0-7BF5-43F8-8580-574C024CE0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F876A-D616-4DFA-B040-CB9E920E348A}" type="pres">
      <dgm:prSet presAssocID="{7AC88DA1-A757-45A7-947B-BBC576AE770F}" presName="sibTrans" presStyleCnt="0"/>
      <dgm:spPr/>
    </dgm:pt>
    <dgm:pt modelId="{100496F3-AB1B-493C-85D3-181EB3F17331}" type="pres">
      <dgm:prSet presAssocID="{2B36C23A-51B9-4185-BA0A-1445A2B3F07F}" presName="node" presStyleLbl="node1" presStyleIdx="4" presStyleCnt="6" custScaleX="104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3E7DE-9D09-413A-AEDB-1D43D165AC7E}" type="pres">
      <dgm:prSet presAssocID="{4197826E-BA6E-4D18-A189-2B920B505A39}" presName="sibTrans" presStyleCnt="0"/>
      <dgm:spPr/>
    </dgm:pt>
    <dgm:pt modelId="{F3F1E334-772E-46C0-AD3F-FDB3369D8E04}" type="pres">
      <dgm:prSet presAssocID="{E2B95450-66AC-40C9-B651-1D8F131D48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1EA33-1608-40D1-9003-7354891A825F}" srcId="{97716E67-ED17-4E04-8776-9F97EE31F0B9}" destId="{BFB5AFF0-7BF5-43F8-8580-574C024CE09A}" srcOrd="3" destOrd="0" parTransId="{0E47620A-4E65-470C-94B2-C29C67936A49}" sibTransId="{7AC88DA1-A757-45A7-947B-BBC576AE770F}"/>
    <dgm:cxn modelId="{EFA105FA-7F01-4364-8C6E-BEBFE6F57F6A}" type="presOf" srcId="{214E67D1-4CE2-4895-8C01-99782332F366}" destId="{F15B7BC3-759A-4B69-AB52-809F6DB9854B}" srcOrd="0" destOrd="0" presId="urn:microsoft.com/office/officeart/2005/8/layout/default"/>
    <dgm:cxn modelId="{ABA44506-2638-4630-B832-3CFBA0DF672C}" type="presOf" srcId="{5EECC66C-CE85-469F-9D98-0D28FB07743E}" destId="{A1A41F62-E479-448F-9229-14056FACDEDC}" srcOrd="0" destOrd="0" presId="urn:microsoft.com/office/officeart/2005/8/layout/default"/>
    <dgm:cxn modelId="{4E5B8414-23A4-4389-A35E-24659CB03DA6}" srcId="{97716E67-ED17-4E04-8776-9F97EE31F0B9}" destId="{5EECC66C-CE85-469F-9D98-0D28FB07743E}" srcOrd="2" destOrd="0" parTransId="{561A4F62-B36C-415C-9A45-73D1435DDECC}" sibTransId="{BEACD768-D602-416B-8284-6B04A29E480C}"/>
    <dgm:cxn modelId="{27CBE8CC-E0F7-47DF-8042-2432FB942454}" srcId="{97716E67-ED17-4E04-8776-9F97EE31F0B9}" destId="{593D12F6-3BD0-4069-9392-4E0ADF6383D7}" srcOrd="1" destOrd="0" parTransId="{8B60C630-C425-44B6-AE45-CF3E7F1208D3}" sibTransId="{941031CD-9AA7-48C1-8548-81D27C6C2CF1}"/>
    <dgm:cxn modelId="{F0B608AB-419A-4F3E-8E77-FE632993B61A}" srcId="{97716E67-ED17-4E04-8776-9F97EE31F0B9}" destId="{E2B95450-66AC-40C9-B651-1D8F131D48BA}" srcOrd="5" destOrd="0" parTransId="{C82F020E-B45C-47F5-BFA8-A85A3D8C8398}" sibTransId="{5853FAA7-E6C3-4B6A-A8EC-A787604E735B}"/>
    <dgm:cxn modelId="{1B70E616-FAB7-4CA0-8961-B83A581E9AA3}" type="presOf" srcId="{E2B95450-66AC-40C9-B651-1D8F131D48BA}" destId="{F3F1E334-772E-46C0-AD3F-FDB3369D8E04}" srcOrd="0" destOrd="0" presId="urn:microsoft.com/office/officeart/2005/8/layout/default"/>
    <dgm:cxn modelId="{DE3A13E1-89D5-4476-BCD4-9982477FB043}" type="presOf" srcId="{593D12F6-3BD0-4069-9392-4E0ADF6383D7}" destId="{49C1DD56-CC2E-4BDB-A2F1-21CBD4AC8D52}" srcOrd="0" destOrd="0" presId="urn:microsoft.com/office/officeart/2005/8/layout/default"/>
    <dgm:cxn modelId="{62D8D675-5BE8-4BB6-AB42-26306376FB86}" srcId="{97716E67-ED17-4E04-8776-9F97EE31F0B9}" destId="{2B36C23A-51B9-4185-BA0A-1445A2B3F07F}" srcOrd="4" destOrd="0" parTransId="{CCA9CBAE-3C0B-4B41-BB8D-39780F5BB149}" sibTransId="{4197826E-BA6E-4D18-A189-2B920B505A39}"/>
    <dgm:cxn modelId="{6DEE11AA-0D42-426E-A01B-F1A32B88AA23}" srcId="{97716E67-ED17-4E04-8776-9F97EE31F0B9}" destId="{214E67D1-4CE2-4895-8C01-99782332F366}" srcOrd="0" destOrd="0" parTransId="{686EF8B5-4504-4506-9320-125677498FB2}" sibTransId="{9833EDAC-37BF-43F4-B4AC-A448E777AE8C}"/>
    <dgm:cxn modelId="{64247B36-3795-413F-9BFE-17DDA3C084AE}" type="presOf" srcId="{2B36C23A-51B9-4185-BA0A-1445A2B3F07F}" destId="{100496F3-AB1B-493C-85D3-181EB3F17331}" srcOrd="0" destOrd="0" presId="urn:microsoft.com/office/officeart/2005/8/layout/default"/>
    <dgm:cxn modelId="{B5597211-FD75-4280-AD21-F839615AC180}" type="presOf" srcId="{97716E67-ED17-4E04-8776-9F97EE31F0B9}" destId="{3F3E3494-662B-4757-9CD0-3DB1A3500A89}" srcOrd="0" destOrd="0" presId="urn:microsoft.com/office/officeart/2005/8/layout/default"/>
    <dgm:cxn modelId="{B418F3AE-3570-4718-ACE7-A923F6681A76}" type="presOf" srcId="{BFB5AFF0-7BF5-43F8-8580-574C024CE09A}" destId="{CB01EA9E-D298-408F-B892-E01C10B17FD2}" srcOrd="0" destOrd="0" presId="urn:microsoft.com/office/officeart/2005/8/layout/default"/>
    <dgm:cxn modelId="{8C1249C9-D50B-4787-BF73-9DB75F824F76}" type="presParOf" srcId="{3F3E3494-662B-4757-9CD0-3DB1A3500A89}" destId="{F15B7BC3-759A-4B69-AB52-809F6DB9854B}" srcOrd="0" destOrd="0" presId="urn:microsoft.com/office/officeart/2005/8/layout/default"/>
    <dgm:cxn modelId="{5A497EA4-9241-47B4-BAA8-0551575F97D2}" type="presParOf" srcId="{3F3E3494-662B-4757-9CD0-3DB1A3500A89}" destId="{F0405081-583E-4E4A-9E31-8D37D3F0A8BE}" srcOrd="1" destOrd="0" presId="urn:microsoft.com/office/officeart/2005/8/layout/default"/>
    <dgm:cxn modelId="{735336C8-5E95-47F6-8B4D-D5AC31AB8132}" type="presParOf" srcId="{3F3E3494-662B-4757-9CD0-3DB1A3500A89}" destId="{49C1DD56-CC2E-4BDB-A2F1-21CBD4AC8D52}" srcOrd="2" destOrd="0" presId="urn:microsoft.com/office/officeart/2005/8/layout/default"/>
    <dgm:cxn modelId="{DC8E46C2-0236-4194-9982-D09A86C39C63}" type="presParOf" srcId="{3F3E3494-662B-4757-9CD0-3DB1A3500A89}" destId="{3270DC31-284C-40B3-BEC4-C7AFEF1158EA}" srcOrd="3" destOrd="0" presId="urn:microsoft.com/office/officeart/2005/8/layout/default"/>
    <dgm:cxn modelId="{4F57C0D3-2BFC-4E75-A799-214E71F6CD4D}" type="presParOf" srcId="{3F3E3494-662B-4757-9CD0-3DB1A3500A89}" destId="{A1A41F62-E479-448F-9229-14056FACDEDC}" srcOrd="4" destOrd="0" presId="urn:microsoft.com/office/officeart/2005/8/layout/default"/>
    <dgm:cxn modelId="{F1A2CD88-E634-4D05-B320-664EBE90002C}" type="presParOf" srcId="{3F3E3494-662B-4757-9CD0-3DB1A3500A89}" destId="{E474BBAB-CFBB-4694-AB88-CAF61A4EFB73}" srcOrd="5" destOrd="0" presId="urn:microsoft.com/office/officeart/2005/8/layout/default"/>
    <dgm:cxn modelId="{A1BC6619-FA98-49B0-B954-2AD3812E00EB}" type="presParOf" srcId="{3F3E3494-662B-4757-9CD0-3DB1A3500A89}" destId="{CB01EA9E-D298-408F-B892-E01C10B17FD2}" srcOrd="6" destOrd="0" presId="urn:microsoft.com/office/officeart/2005/8/layout/default"/>
    <dgm:cxn modelId="{4EA1C397-EFF6-4387-87BD-5ECED2DA2C6C}" type="presParOf" srcId="{3F3E3494-662B-4757-9CD0-3DB1A3500A89}" destId="{489F876A-D616-4DFA-B040-CB9E920E348A}" srcOrd="7" destOrd="0" presId="urn:microsoft.com/office/officeart/2005/8/layout/default"/>
    <dgm:cxn modelId="{345E802A-583F-4407-9A15-CE5F7AAFDF00}" type="presParOf" srcId="{3F3E3494-662B-4757-9CD0-3DB1A3500A89}" destId="{100496F3-AB1B-493C-85D3-181EB3F17331}" srcOrd="8" destOrd="0" presId="urn:microsoft.com/office/officeart/2005/8/layout/default"/>
    <dgm:cxn modelId="{637FD091-A0CE-4325-8C8E-762AA5420CC0}" type="presParOf" srcId="{3F3E3494-662B-4757-9CD0-3DB1A3500A89}" destId="{1973E7DE-9D09-413A-AEDB-1D43D165AC7E}" srcOrd="9" destOrd="0" presId="urn:microsoft.com/office/officeart/2005/8/layout/default"/>
    <dgm:cxn modelId="{3EC09067-82FE-4180-9642-795B1DC29117}" type="presParOf" srcId="{3F3E3494-662B-4757-9CD0-3DB1A3500A89}" destId="{F3F1E334-772E-46C0-AD3F-FDB3369D8E04}" srcOrd="10" destOrd="0" presId="urn:microsoft.com/office/officeart/2005/8/layout/defaul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FD6689-8848-4BD6-A52A-6FB86D996F86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85F53C-C085-474D-92B1-95C6FCAD5FDA}">
      <dgm:prSet phldrT="[Текст]"/>
      <dgm:spPr/>
      <dgm:t>
        <a:bodyPr/>
        <a:lstStyle/>
        <a:p>
          <a:r>
            <a:rPr lang="ru-RU" dirty="0" smtClean="0"/>
            <a:t>Показания</a:t>
          </a:r>
          <a:endParaRPr lang="ru-RU" dirty="0"/>
        </a:p>
      </dgm:t>
    </dgm:pt>
    <dgm:pt modelId="{12457388-B0D8-4772-8459-8F171ADDA6E6}" type="parTrans" cxnId="{B7A0A40D-5C7A-4F99-8A75-C411F4CEEFBC}">
      <dgm:prSet/>
      <dgm:spPr/>
      <dgm:t>
        <a:bodyPr/>
        <a:lstStyle/>
        <a:p>
          <a:endParaRPr lang="ru-RU"/>
        </a:p>
      </dgm:t>
    </dgm:pt>
    <dgm:pt modelId="{71DBEE48-5784-4BCB-976A-4FD70A76E564}" type="sibTrans" cxnId="{B7A0A40D-5C7A-4F99-8A75-C411F4CEEFBC}">
      <dgm:prSet/>
      <dgm:spPr/>
      <dgm:t>
        <a:bodyPr/>
        <a:lstStyle/>
        <a:p>
          <a:endParaRPr lang="ru-RU"/>
        </a:p>
      </dgm:t>
    </dgm:pt>
    <dgm:pt modelId="{31056C27-0EA4-4C41-AC03-003263C5B27F}">
      <dgm:prSet phldrT="[Текст]" custT="1"/>
      <dgm:spPr/>
      <dgm:t>
        <a:bodyPr/>
        <a:lstStyle/>
        <a:p>
          <a:r>
            <a:rPr lang="ru-RU" sz="2400" dirty="0" smtClean="0"/>
            <a:t>Ранение без признаков повреждения крупного сосуда</a:t>
          </a:r>
          <a:endParaRPr lang="ru-RU" sz="2400" dirty="0"/>
        </a:p>
      </dgm:t>
    </dgm:pt>
    <dgm:pt modelId="{A3278319-B2EA-492E-B537-F9C79FE9E3AC}" type="parTrans" cxnId="{DE42B4AD-2DF7-4C75-B891-0C94EE37F0EC}">
      <dgm:prSet/>
      <dgm:spPr/>
      <dgm:t>
        <a:bodyPr/>
        <a:lstStyle/>
        <a:p>
          <a:endParaRPr lang="ru-RU"/>
        </a:p>
      </dgm:t>
    </dgm:pt>
    <dgm:pt modelId="{C2401BAD-F1CF-42BD-A326-30A84376D3AC}" type="sibTrans" cxnId="{DE42B4AD-2DF7-4C75-B891-0C94EE37F0EC}">
      <dgm:prSet/>
      <dgm:spPr/>
      <dgm:t>
        <a:bodyPr/>
        <a:lstStyle/>
        <a:p>
          <a:endParaRPr lang="ru-RU"/>
        </a:p>
      </dgm:t>
    </dgm:pt>
    <dgm:pt modelId="{2B5A4318-2A29-4B45-A29D-BC138777035F}">
      <dgm:prSet phldrT="[Текст]"/>
      <dgm:spPr/>
      <dgm:t>
        <a:bodyPr/>
        <a:lstStyle/>
        <a:p>
          <a:r>
            <a:rPr lang="ru-RU" dirty="0" smtClean="0"/>
            <a:t>Недостатки</a:t>
          </a:r>
          <a:endParaRPr lang="ru-RU" dirty="0"/>
        </a:p>
      </dgm:t>
    </dgm:pt>
    <dgm:pt modelId="{1981C1A9-EA9C-4C69-ABC0-15A2374740CA}" type="parTrans" cxnId="{765F5794-FB3B-4FB1-9741-8F7AA461E3C5}">
      <dgm:prSet/>
      <dgm:spPr/>
      <dgm:t>
        <a:bodyPr/>
        <a:lstStyle/>
        <a:p>
          <a:endParaRPr lang="ru-RU"/>
        </a:p>
      </dgm:t>
    </dgm:pt>
    <dgm:pt modelId="{C1601866-61EA-4813-A9BB-81621B72182F}" type="sibTrans" cxnId="{765F5794-FB3B-4FB1-9741-8F7AA461E3C5}">
      <dgm:prSet/>
      <dgm:spPr/>
      <dgm:t>
        <a:bodyPr/>
        <a:lstStyle/>
        <a:p>
          <a:endParaRPr lang="ru-RU"/>
        </a:p>
      </dgm:t>
    </dgm:pt>
    <dgm:pt modelId="{19F769CB-39BE-45F1-AD67-95B39C6AE639}">
      <dgm:prSet phldrT="[Текст]" custT="1"/>
      <dgm:spPr/>
      <dgm:t>
        <a:bodyPr/>
        <a:lstStyle/>
        <a:p>
          <a:r>
            <a:rPr lang="ru-RU" sz="2400" b="0" dirty="0" smtClean="0"/>
            <a:t>Сдавливает ткани</a:t>
          </a:r>
          <a:endParaRPr lang="ru-RU" sz="2400" b="0" dirty="0"/>
        </a:p>
      </dgm:t>
    </dgm:pt>
    <dgm:pt modelId="{864F7D96-8242-4C53-A55C-36C079FB7540}" type="parTrans" cxnId="{0F9BE8C9-2B4D-4DC1-9D9B-FA53C57918FE}">
      <dgm:prSet/>
      <dgm:spPr/>
      <dgm:t>
        <a:bodyPr/>
        <a:lstStyle/>
        <a:p>
          <a:endParaRPr lang="ru-RU"/>
        </a:p>
      </dgm:t>
    </dgm:pt>
    <dgm:pt modelId="{E1F0124C-49F6-4BA8-A984-AFD34F684FBD}" type="sibTrans" cxnId="{0F9BE8C9-2B4D-4DC1-9D9B-FA53C57918FE}">
      <dgm:prSet/>
      <dgm:spPr/>
      <dgm:t>
        <a:bodyPr/>
        <a:lstStyle/>
        <a:p>
          <a:endParaRPr lang="ru-RU"/>
        </a:p>
      </dgm:t>
    </dgm:pt>
    <dgm:pt modelId="{4C582AC8-C841-4573-A9FE-E134D3A7C290}">
      <dgm:prSet phldrT="[Текст]" custT="1"/>
      <dgm:spPr/>
      <dgm:t>
        <a:bodyPr/>
        <a:lstStyle/>
        <a:p>
          <a:r>
            <a:rPr lang="ru-RU" sz="2400" dirty="0" smtClean="0"/>
            <a:t>Нарушает кровообращение в периферических отделах </a:t>
          </a:r>
          <a:endParaRPr lang="ru-RU" sz="2400" dirty="0"/>
        </a:p>
      </dgm:t>
    </dgm:pt>
    <dgm:pt modelId="{29F120AE-991B-44F4-BF46-57F10EB4B5BC}" type="parTrans" cxnId="{FBF39EE9-784F-4E2E-913D-E23E1D485830}">
      <dgm:prSet/>
      <dgm:spPr/>
      <dgm:t>
        <a:bodyPr/>
        <a:lstStyle/>
        <a:p>
          <a:endParaRPr lang="ru-RU"/>
        </a:p>
      </dgm:t>
    </dgm:pt>
    <dgm:pt modelId="{FFD75622-95A0-43B9-A275-0CFEC006FE26}" type="sibTrans" cxnId="{FBF39EE9-784F-4E2E-913D-E23E1D485830}">
      <dgm:prSet/>
      <dgm:spPr/>
      <dgm:t>
        <a:bodyPr/>
        <a:lstStyle/>
        <a:p>
          <a:endParaRPr lang="ru-RU"/>
        </a:p>
      </dgm:t>
    </dgm:pt>
    <dgm:pt modelId="{E24058D7-0135-4F2A-ACBB-FB80D21F5277}" type="pres">
      <dgm:prSet presAssocID="{C6FD6689-8848-4BD6-A52A-6FB86D996F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D30616-2970-4D4F-AB07-170582504153}" type="pres">
      <dgm:prSet presAssocID="{F385F53C-C085-474D-92B1-95C6FCAD5FDA}" presName="root" presStyleCnt="0"/>
      <dgm:spPr/>
    </dgm:pt>
    <dgm:pt modelId="{1559273B-8AC5-487B-8527-1BB80332346C}" type="pres">
      <dgm:prSet presAssocID="{F385F53C-C085-474D-92B1-95C6FCAD5FDA}" presName="rootComposite" presStyleCnt="0"/>
      <dgm:spPr/>
    </dgm:pt>
    <dgm:pt modelId="{51E7BAEE-51DA-40DC-8A2A-4D3A5161894C}" type="pres">
      <dgm:prSet presAssocID="{F385F53C-C085-474D-92B1-95C6FCAD5FDA}" presName="rootText" presStyleLbl="node1" presStyleIdx="0" presStyleCnt="2"/>
      <dgm:spPr/>
      <dgm:t>
        <a:bodyPr/>
        <a:lstStyle/>
        <a:p>
          <a:endParaRPr lang="ru-RU"/>
        </a:p>
      </dgm:t>
    </dgm:pt>
    <dgm:pt modelId="{448B8E88-F4BD-4F97-9D26-C591D98D596D}" type="pres">
      <dgm:prSet presAssocID="{F385F53C-C085-474D-92B1-95C6FCAD5FDA}" presName="rootConnector" presStyleLbl="node1" presStyleIdx="0" presStyleCnt="2"/>
      <dgm:spPr/>
      <dgm:t>
        <a:bodyPr/>
        <a:lstStyle/>
        <a:p>
          <a:endParaRPr lang="ru-RU"/>
        </a:p>
      </dgm:t>
    </dgm:pt>
    <dgm:pt modelId="{68FE0280-EC85-4C39-BF5A-5D389CDF6437}" type="pres">
      <dgm:prSet presAssocID="{F385F53C-C085-474D-92B1-95C6FCAD5FDA}" presName="childShape" presStyleCnt="0"/>
      <dgm:spPr/>
    </dgm:pt>
    <dgm:pt modelId="{97A99F86-9D1E-4D67-A0C9-77033451C73B}" type="pres">
      <dgm:prSet presAssocID="{A3278319-B2EA-492E-B537-F9C79FE9E3AC}" presName="Name13" presStyleLbl="parChTrans1D2" presStyleIdx="0" presStyleCnt="3"/>
      <dgm:spPr/>
      <dgm:t>
        <a:bodyPr/>
        <a:lstStyle/>
        <a:p>
          <a:endParaRPr lang="ru-RU"/>
        </a:p>
      </dgm:t>
    </dgm:pt>
    <dgm:pt modelId="{6484D47F-1E0E-4D59-849C-047AFBA1E25D}" type="pres">
      <dgm:prSet presAssocID="{31056C27-0EA4-4C41-AC03-003263C5B27F}" presName="childText" presStyleLbl="bgAcc1" presStyleIdx="0" presStyleCnt="3" custScaleY="157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E6635-8488-4E0A-ABBB-7194A27D5941}" type="pres">
      <dgm:prSet presAssocID="{2B5A4318-2A29-4B45-A29D-BC138777035F}" presName="root" presStyleCnt="0"/>
      <dgm:spPr/>
    </dgm:pt>
    <dgm:pt modelId="{2170D8F2-CB6E-400D-9E67-756539401C63}" type="pres">
      <dgm:prSet presAssocID="{2B5A4318-2A29-4B45-A29D-BC138777035F}" presName="rootComposite" presStyleCnt="0"/>
      <dgm:spPr/>
    </dgm:pt>
    <dgm:pt modelId="{F1C17305-BFC5-4C63-B3BB-8AD68DC92731}" type="pres">
      <dgm:prSet presAssocID="{2B5A4318-2A29-4B45-A29D-BC138777035F}" presName="rootText" presStyleLbl="node1" presStyleIdx="1" presStyleCnt="2"/>
      <dgm:spPr/>
      <dgm:t>
        <a:bodyPr/>
        <a:lstStyle/>
        <a:p>
          <a:endParaRPr lang="ru-RU"/>
        </a:p>
      </dgm:t>
    </dgm:pt>
    <dgm:pt modelId="{9770CD1F-17E1-4B4A-9CD5-E089B8BE0DF2}" type="pres">
      <dgm:prSet presAssocID="{2B5A4318-2A29-4B45-A29D-BC138777035F}" presName="rootConnector" presStyleLbl="node1" presStyleIdx="1" presStyleCnt="2"/>
      <dgm:spPr/>
      <dgm:t>
        <a:bodyPr/>
        <a:lstStyle/>
        <a:p>
          <a:endParaRPr lang="ru-RU"/>
        </a:p>
      </dgm:t>
    </dgm:pt>
    <dgm:pt modelId="{7511C3AA-3318-4079-8A60-B32AA31233B8}" type="pres">
      <dgm:prSet presAssocID="{2B5A4318-2A29-4B45-A29D-BC138777035F}" presName="childShape" presStyleCnt="0"/>
      <dgm:spPr/>
    </dgm:pt>
    <dgm:pt modelId="{5003C9A0-FE50-4B49-A52A-1B1625A376AB}" type="pres">
      <dgm:prSet presAssocID="{864F7D96-8242-4C53-A55C-36C079FB754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58A846CE-CD05-494B-9E64-764F76C5B291}" type="pres">
      <dgm:prSet presAssocID="{19F769CB-39BE-45F1-AD67-95B39C6AE639}" presName="childText" presStyleLbl="bgAcc1" presStyleIdx="1" presStyleCnt="3" custScaleX="14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2F377-5399-4DB8-8EBA-82BDEDB364BA}" type="pres">
      <dgm:prSet presAssocID="{29F120AE-991B-44F4-BF46-57F10EB4B5BC}" presName="Name13" presStyleLbl="parChTrans1D2" presStyleIdx="2" presStyleCnt="3"/>
      <dgm:spPr/>
      <dgm:t>
        <a:bodyPr/>
        <a:lstStyle/>
        <a:p>
          <a:endParaRPr lang="ru-RU"/>
        </a:p>
      </dgm:t>
    </dgm:pt>
    <dgm:pt modelId="{AD82BAD5-A3A7-4CCC-80EF-8FF61E32515D}" type="pres">
      <dgm:prSet presAssocID="{4C582AC8-C841-4573-A9FE-E134D3A7C290}" presName="childText" presStyleLbl="bgAcc1" presStyleIdx="2" presStyleCnt="3" custScaleX="14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F2F11-96D5-4F2A-85A4-F0F30C2FDA66}" type="presOf" srcId="{F385F53C-C085-474D-92B1-95C6FCAD5FDA}" destId="{51E7BAEE-51DA-40DC-8A2A-4D3A5161894C}" srcOrd="0" destOrd="0" presId="urn:microsoft.com/office/officeart/2005/8/layout/hierarchy3"/>
    <dgm:cxn modelId="{59D1ACC1-378E-484D-B7EB-5E3AFC5F83D4}" type="presOf" srcId="{19F769CB-39BE-45F1-AD67-95B39C6AE639}" destId="{58A846CE-CD05-494B-9E64-764F76C5B291}" srcOrd="0" destOrd="0" presId="urn:microsoft.com/office/officeart/2005/8/layout/hierarchy3"/>
    <dgm:cxn modelId="{EC1AC0F2-A0F8-470D-A4E9-1F0B31CC8596}" type="presOf" srcId="{A3278319-B2EA-492E-B537-F9C79FE9E3AC}" destId="{97A99F86-9D1E-4D67-A0C9-77033451C73B}" srcOrd="0" destOrd="0" presId="urn:microsoft.com/office/officeart/2005/8/layout/hierarchy3"/>
    <dgm:cxn modelId="{7F1AE917-1F67-4236-866B-0E1313F9B22D}" type="presOf" srcId="{2B5A4318-2A29-4B45-A29D-BC138777035F}" destId="{F1C17305-BFC5-4C63-B3BB-8AD68DC92731}" srcOrd="0" destOrd="0" presId="urn:microsoft.com/office/officeart/2005/8/layout/hierarchy3"/>
    <dgm:cxn modelId="{0F9BE8C9-2B4D-4DC1-9D9B-FA53C57918FE}" srcId="{2B5A4318-2A29-4B45-A29D-BC138777035F}" destId="{19F769CB-39BE-45F1-AD67-95B39C6AE639}" srcOrd="0" destOrd="0" parTransId="{864F7D96-8242-4C53-A55C-36C079FB7540}" sibTransId="{E1F0124C-49F6-4BA8-A984-AFD34F684FBD}"/>
    <dgm:cxn modelId="{4E85466A-B011-4930-8C00-F801D3CC3826}" type="presOf" srcId="{29F120AE-991B-44F4-BF46-57F10EB4B5BC}" destId="{4BE2F377-5399-4DB8-8EBA-82BDEDB364BA}" srcOrd="0" destOrd="0" presId="urn:microsoft.com/office/officeart/2005/8/layout/hierarchy3"/>
    <dgm:cxn modelId="{1DFD7D97-C0B8-48E9-9616-1F9992A2F05B}" type="presOf" srcId="{F385F53C-C085-474D-92B1-95C6FCAD5FDA}" destId="{448B8E88-F4BD-4F97-9D26-C591D98D596D}" srcOrd="1" destOrd="0" presId="urn:microsoft.com/office/officeart/2005/8/layout/hierarchy3"/>
    <dgm:cxn modelId="{8BF63AD5-AA1B-4E89-8141-C35EDBAB6C99}" type="presOf" srcId="{2B5A4318-2A29-4B45-A29D-BC138777035F}" destId="{9770CD1F-17E1-4B4A-9CD5-E089B8BE0DF2}" srcOrd="1" destOrd="0" presId="urn:microsoft.com/office/officeart/2005/8/layout/hierarchy3"/>
    <dgm:cxn modelId="{765F5794-FB3B-4FB1-9741-8F7AA461E3C5}" srcId="{C6FD6689-8848-4BD6-A52A-6FB86D996F86}" destId="{2B5A4318-2A29-4B45-A29D-BC138777035F}" srcOrd="1" destOrd="0" parTransId="{1981C1A9-EA9C-4C69-ABC0-15A2374740CA}" sibTransId="{C1601866-61EA-4813-A9BB-81621B72182F}"/>
    <dgm:cxn modelId="{B36478E8-E839-4B5B-9C31-48D72D13FCCA}" type="presOf" srcId="{4C582AC8-C841-4573-A9FE-E134D3A7C290}" destId="{AD82BAD5-A3A7-4CCC-80EF-8FF61E32515D}" srcOrd="0" destOrd="0" presId="urn:microsoft.com/office/officeart/2005/8/layout/hierarchy3"/>
    <dgm:cxn modelId="{B27A5297-1E86-4131-A225-A7594FA749F9}" type="presOf" srcId="{31056C27-0EA4-4C41-AC03-003263C5B27F}" destId="{6484D47F-1E0E-4D59-849C-047AFBA1E25D}" srcOrd="0" destOrd="0" presId="urn:microsoft.com/office/officeart/2005/8/layout/hierarchy3"/>
    <dgm:cxn modelId="{DE42B4AD-2DF7-4C75-B891-0C94EE37F0EC}" srcId="{F385F53C-C085-474D-92B1-95C6FCAD5FDA}" destId="{31056C27-0EA4-4C41-AC03-003263C5B27F}" srcOrd="0" destOrd="0" parTransId="{A3278319-B2EA-492E-B537-F9C79FE9E3AC}" sibTransId="{C2401BAD-F1CF-42BD-A326-30A84376D3AC}"/>
    <dgm:cxn modelId="{074E0B7E-1EB8-4ACA-8B8D-98F264031F7C}" type="presOf" srcId="{864F7D96-8242-4C53-A55C-36C079FB7540}" destId="{5003C9A0-FE50-4B49-A52A-1B1625A376AB}" srcOrd="0" destOrd="0" presId="urn:microsoft.com/office/officeart/2005/8/layout/hierarchy3"/>
    <dgm:cxn modelId="{FBF39EE9-784F-4E2E-913D-E23E1D485830}" srcId="{2B5A4318-2A29-4B45-A29D-BC138777035F}" destId="{4C582AC8-C841-4573-A9FE-E134D3A7C290}" srcOrd="1" destOrd="0" parTransId="{29F120AE-991B-44F4-BF46-57F10EB4B5BC}" sibTransId="{FFD75622-95A0-43B9-A275-0CFEC006FE26}"/>
    <dgm:cxn modelId="{69B0B917-F34B-4B12-A1BC-8945F0B8CBE7}" type="presOf" srcId="{C6FD6689-8848-4BD6-A52A-6FB86D996F86}" destId="{E24058D7-0135-4F2A-ACBB-FB80D21F5277}" srcOrd="0" destOrd="0" presId="urn:microsoft.com/office/officeart/2005/8/layout/hierarchy3"/>
    <dgm:cxn modelId="{B7A0A40D-5C7A-4F99-8A75-C411F4CEEFBC}" srcId="{C6FD6689-8848-4BD6-A52A-6FB86D996F86}" destId="{F385F53C-C085-474D-92B1-95C6FCAD5FDA}" srcOrd="0" destOrd="0" parTransId="{12457388-B0D8-4772-8459-8F171ADDA6E6}" sibTransId="{71DBEE48-5784-4BCB-976A-4FD70A76E564}"/>
    <dgm:cxn modelId="{57337E54-9E39-4904-AF79-AA93860AAA4B}" type="presParOf" srcId="{E24058D7-0135-4F2A-ACBB-FB80D21F5277}" destId="{92D30616-2970-4D4F-AB07-170582504153}" srcOrd="0" destOrd="0" presId="urn:microsoft.com/office/officeart/2005/8/layout/hierarchy3"/>
    <dgm:cxn modelId="{D06B7E50-1E8D-43D0-8F2F-A545DBDBE6B9}" type="presParOf" srcId="{92D30616-2970-4D4F-AB07-170582504153}" destId="{1559273B-8AC5-487B-8527-1BB80332346C}" srcOrd="0" destOrd="0" presId="urn:microsoft.com/office/officeart/2005/8/layout/hierarchy3"/>
    <dgm:cxn modelId="{CA094DAE-E5B7-4EBE-AD5C-6CC417AF1A53}" type="presParOf" srcId="{1559273B-8AC5-487B-8527-1BB80332346C}" destId="{51E7BAEE-51DA-40DC-8A2A-4D3A5161894C}" srcOrd="0" destOrd="0" presId="urn:microsoft.com/office/officeart/2005/8/layout/hierarchy3"/>
    <dgm:cxn modelId="{6488D146-B5CD-4AB9-9526-F79253C2F6A6}" type="presParOf" srcId="{1559273B-8AC5-487B-8527-1BB80332346C}" destId="{448B8E88-F4BD-4F97-9D26-C591D98D596D}" srcOrd="1" destOrd="0" presId="urn:microsoft.com/office/officeart/2005/8/layout/hierarchy3"/>
    <dgm:cxn modelId="{0B9B2226-75F0-4F4E-B0BF-FF16D4CD9D49}" type="presParOf" srcId="{92D30616-2970-4D4F-AB07-170582504153}" destId="{68FE0280-EC85-4C39-BF5A-5D389CDF6437}" srcOrd="1" destOrd="0" presId="urn:microsoft.com/office/officeart/2005/8/layout/hierarchy3"/>
    <dgm:cxn modelId="{0A728B6F-F429-4CF5-9CDF-EAC259374BFD}" type="presParOf" srcId="{68FE0280-EC85-4C39-BF5A-5D389CDF6437}" destId="{97A99F86-9D1E-4D67-A0C9-77033451C73B}" srcOrd="0" destOrd="0" presId="urn:microsoft.com/office/officeart/2005/8/layout/hierarchy3"/>
    <dgm:cxn modelId="{B544093F-380C-439A-B5C3-848A40FD483C}" type="presParOf" srcId="{68FE0280-EC85-4C39-BF5A-5D389CDF6437}" destId="{6484D47F-1E0E-4D59-849C-047AFBA1E25D}" srcOrd="1" destOrd="0" presId="urn:microsoft.com/office/officeart/2005/8/layout/hierarchy3"/>
    <dgm:cxn modelId="{6C703006-3C3C-462F-973F-D930F1AF7DB5}" type="presParOf" srcId="{E24058D7-0135-4F2A-ACBB-FB80D21F5277}" destId="{760E6635-8488-4E0A-ABBB-7194A27D5941}" srcOrd="1" destOrd="0" presId="urn:microsoft.com/office/officeart/2005/8/layout/hierarchy3"/>
    <dgm:cxn modelId="{352DE37B-3923-4EF5-861D-79A4C359F265}" type="presParOf" srcId="{760E6635-8488-4E0A-ABBB-7194A27D5941}" destId="{2170D8F2-CB6E-400D-9E67-756539401C63}" srcOrd="0" destOrd="0" presId="urn:microsoft.com/office/officeart/2005/8/layout/hierarchy3"/>
    <dgm:cxn modelId="{705B1D34-C1D1-4219-87E2-260F6B603E55}" type="presParOf" srcId="{2170D8F2-CB6E-400D-9E67-756539401C63}" destId="{F1C17305-BFC5-4C63-B3BB-8AD68DC92731}" srcOrd="0" destOrd="0" presId="urn:microsoft.com/office/officeart/2005/8/layout/hierarchy3"/>
    <dgm:cxn modelId="{DD927693-2C30-48D0-BB15-C9EA1403DAF7}" type="presParOf" srcId="{2170D8F2-CB6E-400D-9E67-756539401C63}" destId="{9770CD1F-17E1-4B4A-9CD5-E089B8BE0DF2}" srcOrd="1" destOrd="0" presId="urn:microsoft.com/office/officeart/2005/8/layout/hierarchy3"/>
    <dgm:cxn modelId="{175CB17C-8405-4636-9A7D-2C693E0691B8}" type="presParOf" srcId="{760E6635-8488-4E0A-ABBB-7194A27D5941}" destId="{7511C3AA-3318-4079-8A60-B32AA31233B8}" srcOrd="1" destOrd="0" presId="urn:microsoft.com/office/officeart/2005/8/layout/hierarchy3"/>
    <dgm:cxn modelId="{10F451BC-5A18-40C9-8EF4-92828B8373FE}" type="presParOf" srcId="{7511C3AA-3318-4079-8A60-B32AA31233B8}" destId="{5003C9A0-FE50-4B49-A52A-1B1625A376AB}" srcOrd="0" destOrd="0" presId="urn:microsoft.com/office/officeart/2005/8/layout/hierarchy3"/>
    <dgm:cxn modelId="{2AA68E1A-426A-4690-A439-8C9C5A0111EC}" type="presParOf" srcId="{7511C3AA-3318-4079-8A60-B32AA31233B8}" destId="{58A846CE-CD05-494B-9E64-764F76C5B291}" srcOrd="1" destOrd="0" presId="urn:microsoft.com/office/officeart/2005/8/layout/hierarchy3"/>
    <dgm:cxn modelId="{111CFB86-047A-4206-A038-0943FF103CE3}" type="presParOf" srcId="{7511C3AA-3318-4079-8A60-B32AA31233B8}" destId="{4BE2F377-5399-4DB8-8EBA-82BDEDB364BA}" srcOrd="2" destOrd="0" presId="urn:microsoft.com/office/officeart/2005/8/layout/hierarchy3"/>
    <dgm:cxn modelId="{8F464778-C83F-4009-9341-7A1A4A0F4D58}" type="presParOf" srcId="{7511C3AA-3318-4079-8A60-B32AA31233B8}" destId="{AD82BAD5-A3A7-4CCC-80EF-8FF61E32515D}" srcOrd="3" destOrd="0" presId="urn:microsoft.com/office/officeart/2005/8/layout/hierarchy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2E2877-41CD-4E70-8CEB-5D33AB54A529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677892-3107-4409-BAE0-65D8A6D61A26}">
      <dgm:prSet phldrT="[Текст]"/>
      <dgm:spPr/>
      <dgm:t>
        <a:bodyPr/>
        <a:lstStyle/>
        <a:p>
          <a:r>
            <a:rPr lang="ru-RU" dirty="0" smtClean="0"/>
            <a:t>При повреждении  сосудов конечностей</a:t>
          </a:r>
          <a:endParaRPr lang="ru-RU" dirty="0"/>
        </a:p>
      </dgm:t>
    </dgm:pt>
    <dgm:pt modelId="{C8300DBF-5FC9-4EBA-81C7-61649793F9D3}" type="parTrans" cxnId="{D19684FE-1D65-4843-BA8A-A9728D9DFB3A}">
      <dgm:prSet/>
      <dgm:spPr/>
      <dgm:t>
        <a:bodyPr/>
        <a:lstStyle/>
        <a:p>
          <a:endParaRPr lang="ru-RU"/>
        </a:p>
      </dgm:t>
    </dgm:pt>
    <dgm:pt modelId="{5F623A62-D2A7-466E-A48C-61F15C64BFF4}" type="sibTrans" cxnId="{D19684FE-1D65-4843-BA8A-A9728D9DFB3A}">
      <dgm:prSet/>
      <dgm:spPr/>
      <dgm:t>
        <a:bodyPr/>
        <a:lstStyle/>
        <a:p>
          <a:endParaRPr lang="ru-RU"/>
        </a:p>
      </dgm:t>
    </dgm:pt>
    <dgm:pt modelId="{B54A3CD1-C51C-483B-89CF-59D1BE3BF8E3}">
      <dgm:prSet phldrT="[Текст]"/>
      <dgm:spPr/>
      <dgm:t>
        <a:bodyPr/>
        <a:lstStyle/>
        <a:p>
          <a:r>
            <a:rPr lang="ru-RU" dirty="0" smtClean="0"/>
            <a:t>Подмышечная впадина </a:t>
          </a:r>
          <a:endParaRPr lang="ru-RU" dirty="0"/>
        </a:p>
      </dgm:t>
    </dgm:pt>
    <dgm:pt modelId="{090F9D34-96DA-44E7-9F92-904DA4F90C48}" type="parTrans" cxnId="{0EA7ECEB-A6EA-4E47-AA8D-A86E8FE9124C}">
      <dgm:prSet/>
      <dgm:spPr/>
      <dgm:t>
        <a:bodyPr/>
        <a:lstStyle/>
        <a:p>
          <a:endParaRPr lang="ru-RU"/>
        </a:p>
      </dgm:t>
    </dgm:pt>
    <dgm:pt modelId="{77212779-8A9A-41FE-812D-8A6737822E88}" type="sibTrans" cxnId="{0EA7ECEB-A6EA-4E47-AA8D-A86E8FE9124C}">
      <dgm:prSet/>
      <dgm:spPr/>
      <dgm:t>
        <a:bodyPr/>
        <a:lstStyle/>
        <a:p>
          <a:endParaRPr lang="ru-RU"/>
        </a:p>
      </dgm:t>
    </dgm:pt>
    <dgm:pt modelId="{9B06458A-D38A-49D4-9FB0-A493687461BF}">
      <dgm:prSet phldrT="[Текст]"/>
      <dgm:spPr/>
      <dgm:t>
        <a:bodyPr/>
        <a:lstStyle/>
        <a:p>
          <a:r>
            <a:rPr lang="ru-RU" dirty="0" smtClean="0"/>
            <a:t>Верхняя треть плеча</a:t>
          </a:r>
          <a:endParaRPr lang="ru-RU" dirty="0"/>
        </a:p>
      </dgm:t>
    </dgm:pt>
    <dgm:pt modelId="{9056A982-D0E0-4EA3-9369-D66E57556A53}" type="parTrans" cxnId="{96A4FD0F-B265-4D5E-B452-C88F886FBB68}">
      <dgm:prSet/>
      <dgm:spPr/>
      <dgm:t>
        <a:bodyPr/>
        <a:lstStyle/>
        <a:p>
          <a:endParaRPr lang="ru-RU"/>
        </a:p>
      </dgm:t>
    </dgm:pt>
    <dgm:pt modelId="{6364E1F7-2885-439D-BB66-B5B0C1268F3D}" type="sibTrans" cxnId="{96A4FD0F-B265-4D5E-B452-C88F886FBB68}">
      <dgm:prSet/>
      <dgm:spPr/>
      <dgm:t>
        <a:bodyPr/>
        <a:lstStyle/>
        <a:p>
          <a:endParaRPr lang="ru-RU"/>
        </a:p>
      </dgm:t>
    </dgm:pt>
    <dgm:pt modelId="{B13688E5-8503-465F-B12D-2974FF1C0018}">
      <dgm:prSet phldrT="[Текст]"/>
      <dgm:spPr/>
      <dgm:t>
        <a:bodyPr/>
        <a:lstStyle/>
        <a:p>
          <a:r>
            <a:rPr lang="ru-RU" dirty="0" smtClean="0"/>
            <a:t>Средняя и нижняя трети бедра</a:t>
          </a:r>
          <a:endParaRPr lang="ru-RU" dirty="0"/>
        </a:p>
      </dgm:t>
    </dgm:pt>
    <dgm:pt modelId="{36DC88FC-CF56-47B6-9DEE-E9C4EB0D9885}" type="parTrans" cxnId="{71292382-B92E-4FB0-95D7-7F417FB82C11}">
      <dgm:prSet/>
      <dgm:spPr/>
      <dgm:t>
        <a:bodyPr/>
        <a:lstStyle/>
        <a:p>
          <a:endParaRPr lang="ru-RU"/>
        </a:p>
      </dgm:t>
    </dgm:pt>
    <dgm:pt modelId="{2CE09066-80FF-47F9-ABFE-0A9E100DBB1C}" type="sibTrans" cxnId="{71292382-B92E-4FB0-95D7-7F417FB82C11}">
      <dgm:prSet/>
      <dgm:spPr/>
      <dgm:t>
        <a:bodyPr/>
        <a:lstStyle/>
        <a:p>
          <a:endParaRPr lang="ru-RU"/>
        </a:p>
      </dgm:t>
    </dgm:pt>
    <dgm:pt modelId="{1F74A53F-1110-4CC0-B3EC-404AC22AFEE0}">
      <dgm:prSet/>
      <dgm:spPr/>
      <dgm:t>
        <a:bodyPr/>
        <a:lstStyle/>
        <a:p>
          <a:r>
            <a:rPr lang="ru-RU" dirty="0" smtClean="0"/>
            <a:t>Метод Микулича при повреждении сонной артерии</a:t>
          </a:r>
          <a:endParaRPr lang="ru-RU" dirty="0"/>
        </a:p>
      </dgm:t>
    </dgm:pt>
    <dgm:pt modelId="{0F5873CE-D4CA-4B78-A8FE-89EC5D57A402}" type="parTrans" cxnId="{B14F3064-B67C-4E84-A580-9FD514BDB595}">
      <dgm:prSet/>
      <dgm:spPr/>
    </dgm:pt>
    <dgm:pt modelId="{83F29C7D-C9B5-4971-9C63-5D42F054CB4F}" type="sibTrans" cxnId="{B14F3064-B67C-4E84-A580-9FD514BDB595}">
      <dgm:prSet/>
      <dgm:spPr/>
    </dgm:pt>
    <dgm:pt modelId="{2D2A8F2F-4EA6-4F76-91C8-B9E170925E50}" type="pres">
      <dgm:prSet presAssocID="{192E2877-41CD-4E70-8CEB-5D33AB54A5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F3DF2E-F0A2-4B55-8F65-B23BD74765F1}" type="pres">
      <dgm:prSet presAssocID="{80677892-3107-4409-BAE0-65D8A6D61A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20F4B-A124-4310-97E1-AB0E21EF61B6}" type="pres">
      <dgm:prSet presAssocID="{5F623A62-D2A7-466E-A48C-61F15C64BFF4}" presName="sibTrans" presStyleCnt="0"/>
      <dgm:spPr/>
    </dgm:pt>
    <dgm:pt modelId="{F675FDF0-A576-42EB-9C18-6BCB391E3AD2}" type="pres">
      <dgm:prSet presAssocID="{B54A3CD1-C51C-483B-89CF-59D1BE3BF8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BFE02-25C2-4CF0-9A37-6856B26BF2EE}" type="pres">
      <dgm:prSet presAssocID="{77212779-8A9A-41FE-812D-8A6737822E88}" presName="sibTrans" presStyleCnt="0"/>
      <dgm:spPr/>
    </dgm:pt>
    <dgm:pt modelId="{BEB43BA5-1F10-403E-8FEC-EA1A690937A0}" type="pres">
      <dgm:prSet presAssocID="{9B06458A-D38A-49D4-9FB0-A493687461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D5B7F-1F34-46A0-B4E1-A21C00320BF5}" type="pres">
      <dgm:prSet presAssocID="{6364E1F7-2885-439D-BB66-B5B0C1268F3D}" presName="sibTrans" presStyleCnt="0"/>
      <dgm:spPr/>
    </dgm:pt>
    <dgm:pt modelId="{0286C46B-47AF-4983-B3A0-2536045F8076}" type="pres">
      <dgm:prSet presAssocID="{B13688E5-8503-465F-B12D-2974FF1C001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E4C0A-539C-4A30-A25A-C2122EF68C71}" type="pres">
      <dgm:prSet presAssocID="{2CE09066-80FF-47F9-ABFE-0A9E100DBB1C}" presName="sibTrans" presStyleCnt="0"/>
      <dgm:spPr/>
    </dgm:pt>
    <dgm:pt modelId="{39B016FD-BC26-48D2-81EF-602DE5C96716}" type="pres">
      <dgm:prSet presAssocID="{1F74A53F-1110-4CC0-B3EC-404AC22AFEE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AE87EB-08AD-4A5D-A077-58EB2C911BF1}" type="presOf" srcId="{192E2877-41CD-4E70-8CEB-5D33AB54A529}" destId="{2D2A8F2F-4EA6-4F76-91C8-B9E170925E50}" srcOrd="0" destOrd="0" presId="urn:microsoft.com/office/officeart/2005/8/layout/default"/>
    <dgm:cxn modelId="{AF6F38A2-840D-49E1-B194-F6A63A524469}" type="presOf" srcId="{1F74A53F-1110-4CC0-B3EC-404AC22AFEE0}" destId="{39B016FD-BC26-48D2-81EF-602DE5C96716}" srcOrd="0" destOrd="0" presId="urn:microsoft.com/office/officeart/2005/8/layout/default"/>
    <dgm:cxn modelId="{6450AF6D-A6FD-495D-8632-07C7BC534330}" type="presOf" srcId="{80677892-3107-4409-BAE0-65D8A6D61A26}" destId="{5FF3DF2E-F0A2-4B55-8F65-B23BD74765F1}" srcOrd="0" destOrd="0" presId="urn:microsoft.com/office/officeart/2005/8/layout/default"/>
    <dgm:cxn modelId="{D19684FE-1D65-4843-BA8A-A9728D9DFB3A}" srcId="{192E2877-41CD-4E70-8CEB-5D33AB54A529}" destId="{80677892-3107-4409-BAE0-65D8A6D61A26}" srcOrd="0" destOrd="0" parTransId="{C8300DBF-5FC9-4EBA-81C7-61649793F9D3}" sibTransId="{5F623A62-D2A7-466E-A48C-61F15C64BFF4}"/>
    <dgm:cxn modelId="{B14F3064-B67C-4E84-A580-9FD514BDB595}" srcId="{192E2877-41CD-4E70-8CEB-5D33AB54A529}" destId="{1F74A53F-1110-4CC0-B3EC-404AC22AFEE0}" srcOrd="4" destOrd="0" parTransId="{0F5873CE-D4CA-4B78-A8FE-89EC5D57A402}" sibTransId="{83F29C7D-C9B5-4971-9C63-5D42F054CB4F}"/>
    <dgm:cxn modelId="{FD8870F4-631A-4673-B742-95E05DFA1A40}" type="presOf" srcId="{B54A3CD1-C51C-483B-89CF-59D1BE3BF8E3}" destId="{F675FDF0-A576-42EB-9C18-6BCB391E3AD2}" srcOrd="0" destOrd="0" presId="urn:microsoft.com/office/officeart/2005/8/layout/default"/>
    <dgm:cxn modelId="{76410C2F-83AC-493E-A6B1-B70DF8837B35}" type="presOf" srcId="{9B06458A-D38A-49D4-9FB0-A493687461BF}" destId="{BEB43BA5-1F10-403E-8FEC-EA1A690937A0}" srcOrd="0" destOrd="0" presId="urn:microsoft.com/office/officeart/2005/8/layout/default"/>
    <dgm:cxn modelId="{0EA7ECEB-A6EA-4E47-AA8D-A86E8FE9124C}" srcId="{192E2877-41CD-4E70-8CEB-5D33AB54A529}" destId="{B54A3CD1-C51C-483B-89CF-59D1BE3BF8E3}" srcOrd="1" destOrd="0" parTransId="{090F9D34-96DA-44E7-9F92-904DA4F90C48}" sibTransId="{77212779-8A9A-41FE-812D-8A6737822E88}"/>
    <dgm:cxn modelId="{7B1B9D4F-BACD-419A-87DA-3B74D5E82FE7}" type="presOf" srcId="{B13688E5-8503-465F-B12D-2974FF1C0018}" destId="{0286C46B-47AF-4983-B3A0-2536045F8076}" srcOrd="0" destOrd="0" presId="urn:microsoft.com/office/officeart/2005/8/layout/default"/>
    <dgm:cxn modelId="{96A4FD0F-B265-4D5E-B452-C88F886FBB68}" srcId="{192E2877-41CD-4E70-8CEB-5D33AB54A529}" destId="{9B06458A-D38A-49D4-9FB0-A493687461BF}" srcOrd="2" destOrd="0" parTransId="{9056A982-D0E0-4EA3-9369-D66E57556A53}" sibTransId="{6364E1F7-2885-439D-BB66-B5B0C1268F3D}"/>
    <dgm:cxn modelId="{71292382-B92E-4FB0-95D7-7F417FB82C11}" srcId="{192E2877-41CD-4E70-8CEB-5D33AB54A529}" destId="{B13688E5-8503-465F-B12D-2974FF1C0018}" srcOrd="3" destOrd="0" parTransId="{36DC88FC-CF56-47B6-9DEE-E9C4EB0D9885}" sibTransId="{2CE09066-80FF-47F9-ABFE-0A9E100DBB1C}"/>
    <dgm:cxn modelId="{7566AFB8-1C19-44E4-AA91-E70D00B99E90}" type="presParOf" srcId="{2D2A8F2F-4EA6-4F76-91C8-B9E170925E50}" destId="{5FF3DF2E-F0A2-4B55-8F65-B23BD74765F1}" srcOrd="0" destOrd="0" presId="urn:microsoft.com/office/officeart/2005/8/layout/default"/>
    <dgm:cxn modelId="{3BE84543-8ED9-424C-9C04-170A931111A8}" type="presParOf" srcId="{2D2A8F2F-4EA6-4F76-91C8-B9E170925E50}" destId="{C7D20F4B-A124-4310-97E1-AB0E21EF61B6}" srcOrd="1" destOrd="0" presId="urn:microsoft.com/office/officeart/2005/8/layout/default"/>
    <dgm:cxn modelId="{8CA84E4A-20FF-4E7C-BB66-B2D04C8708AA}" type="presParOf" srcId="{2D2A8F2F-4EA6-4F76-91C8-B9E170925E50}" destId="{F675FDF0-A576-42EB-9C18-6BCB391E3AD2}" srcOrd="2" destOrd="0" presId="urn:microsoft.com/office/officeart/2005/8/layout/default"/>
    <dgm:cxn modelId="{5891D28D-49C2-4BFD-B7F9-6FDEBF951690}" type="presParOf" srcId="{2D2A8F2F-4EA6-4F76-91C8-B9E170925E50}" destId="{076BFE02-25C2-4CF0-9A37-6856B26BF2EE}" srcOrd="3" destOrd="0" presId="urn:microsoft.com/office/officeart/2005/8/layout/default"/>
    <dgm:cxn modelId="{C071543D-5A78-47CD-8AFF-9F30F3008CFE}" type="presParOf" srcId="{2D2A8F2F-4EA6-4F76-91C8-B9E170925E50}" destId="{BEB43BA5-1F10-403E-8FEC-EA1A690937A0}" srcOrd="4" destOrd="0" presId="urn:microsoft.com/office/officeart/2005/8/layout/default"/>
    <dgm:cxn modelId="{F2C0BA58-E389-4822-BB80-0A59EE127C6F}" type="presParOf" srcId="{2D2A8F2F-4EA6-4F76-91C8-B9E170925E50}" destId="{A43D5B7F-1F34-46A0-B4E1-A21C00320BF5}" srcOrd="5" destOrd="0" presId="urn:microsoft.com/office/officeart/2005/8/layout/default"/>
    <dgm:cxn modelId="{1D0EA274-4424-485F-B171-234E78811CF1}" type="presParOf" srcId="{2D2A8F2F-4EA6-4F76-91C8-B9E170925E50}" destId="{0286C46B-47AF-4983-B3A0-2536045F8076}" srcOrd="6" destOrd="0" presId="urn:microsoft.com/office/officeart/2005/8/layout/default"/>
    <dgm:cxn modelId="{10F2DB40-9623-48C1-88ED-6E309ED14C04}" type="presParOf" srcId="{2D2A8F2F-4EA6-4F76-91C8-B9E170925E50}" destId="{478E4C0A-539C-4A30-A25A-C2122EF68C71}" srcOrd="7" destOrd="0" presId="urn:microsoft.com/office/officeart/2005/8/layout/default"/>
    <dgm:cxn modelId="{A207A24A-7F50-4B0E-A8AA-4595D4921953}" type="presParOf" srcId="{2D2A8F2F-4EA6-4F76-91C8-B9E170925E50}" destId="{39B016FD-BC26-48D2-81EF-602DE5C96716}" srcOrd="8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9ECA73-8391-4D1F-B114-86D8665483A3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7C811-E8B4-40E0-B83C-4BF3601F3467}">
      <dgm:prSet phldrT="[Текст]"/>
      <dgm:spPr/>
      <dgm:t>
        <a:bodyPr/>
        <a:lstStyle/>
        <a:p>
          <a:r>
            <a:rPr lang="ru-RU" dirty="0" smtClean="0"/>
            <a:t>На ткань</a:t>
          </a:r>
          <a:endParaRPr lang="ru-RU" dirty="0"/>
        </a:p>
      </dgm:t>
    </dgm:pt>
    <dgm:pt modelId="{AF20DADB-820E-423F-B651-0E8F5FB199CC}" type="parTrans" cxnId="{DFCFD169-196C-4F19-8673-B3911E937408}">
      <dgm:prSet/>
      <dgm:spPr/>
      <dgm:t>
        <a:bodyPr/>
        <a:lstStyle/>
        <a:p>
          <a:endParaRPr lang="ru-RU"/>
        </a:p>
      </dgm:t>
    </dgm:pt>
    <dgm:pt modelId="{30B758CD-443B-44CB-93D4-2F0A2D726E0F}" type="sibTrans" cxnId="{DFCFD169-196C-4F19-8673-B3911E937408}">
      <dgm:prSet/>
      <dgm:spPr/>
      <dgm:t>
        <a:bodyPr/>
        <a:lstStyle/>
        <a:p>
          <a:endParaRPr lang="ru-RU"/>
        </a:p>
      </dgm:t>
    </dgm:pt>
    <dgm:pt modelId="{190B01BD-C49D-4365-BA58-F8CEB5D694DE}">
      <dgm:prSet phldrT="[Текст]"/>
      <dgm:spPr/>
      <dgm:t>
        <a:bodyPr/>
        <a:lstStyle/>
        <a:p>
          <a:r>
            <a:rPr lang="ru-RU" dirty="0" smtClean="0"/>
            <a:t>Записка </a:t>
          </a:r>
          <a:endParaRPr lang="ru-RU" dirty="0"/>
        </a:p>
      </dgm:t>
    </dgm:pt>
    <dgm:pt modelId="{54E26AEF-2A68-4748-8D82-BE7ED647F5A3}" type="parTrans" cxnId="{693D0FCC-6EEA-441D-A7BB-356850D05A10}">
      <dgm:prSet/>
      <dgm:spPr/>
      <dgm:t>
        <a:bodyPr/>
        <a:lstStyle/>
        <a:p>
          <a:endParaRPr lang="ru-RU"/>
        </a:p>
      </dgm:t>
    </dgm:pt>
    <dgm:pt modelId="{D3A2B100-F40A-49E0-BD31-1B26C54A8193}" type="sibTrans" cxnId="{693D0FCC-6EEA-441D-A7BB-356850D05A10}">
      <dgm:prSet/>
      <dgm:spPr/>
      <dgm:t>
        <a:bodyPr/>
        <a:lstStyle/>
        <a:p>
          <a:endParaRPr lang="ru-RU"/>
        </a:p>
      </dgm:t>
    </dgm:pt>
    <dgm:pt modelId="{30CB2F9A-42CF-4C14-8F0E-F9CB5340DA80}">
      <dgm:prSet phldrT="[Текст]"/>
      <dgm:spPr/>
      <dgm:t>
        <a:bodyPr/>
        <a:lstStyle/>
        <a:p>
          <a:r>
            <a:rPr lang="ru-RU" dirty="0" smtClean="0"/>
            <a:t>Иммобилизация конечности</a:t>
          </a:r>
          <a:endParaRPr lang="ru-RU" dirty="0"/>
        </a:p>
      </dgm:t>
    </dgm:pt>
    <dgm:pt modelId="{A8FC2D56-B651-4F3B-B23E-F951E3CFBA9B}" type="parTrans" cxnId="{4F7A9243-C9B5-4136-96A6-25D3CDC32E51}">
      <dgm:prSet/>
      <dgm:spPr/>
      <dgm:t>
        <a:bodyPr/>
        <a:lstStyle/>
        <a:p>
          <a:endParaRPr lang="ru-RU"/>
        </a:p>
      </dgm:t>
    </dgm:pt>
    <dgm:pt modelId="{63E3302C-E810-4B5D-A679-FA0C16A3341F}" type="sibTrans" cxnId="{4F7A9243-C9B5-4136-96A6-25D3CDC32E51}">
      <dgm:prSet/>
      <dgm:spPr/>
      <dgm:t>
        <a:bodyPr/>
        <a:lstStyle/>
        <a:p>
          <a:endParaRPr lang="ru-RU"/>
        </a:p>
      </dgm:t>
    </dgm:pt>
    <dgm:pt modelId="{813684D3-0BFF-49FD-A458-12B963CD47B5}">
      <dgm:prSet phldrT="[Текст]"/>
      <dgm:spPr/>
      <dgm:t>
        <a:bodyPr/>
        <a:lstStyle/>
        <a:p>
          <a:r>
            <a:rPr lang="ru-RU" dirty="0" smtClean="0"/>
            <a:t>Жгут не бинтовать</a:t>
          </a:r>
          <a:endParaRPr lang="ru-RU" dirty="0"/>
        </a:p>
      </dgm:t>
    </dgm:pt>
    <dgm:pt modelId="{3294F042-4740-4A48-9FD3-24D3A2410584}" type="parTrans" cxnId="{726ABCD5-4138-4AA8-8454-C2F7E6058DFE}">
      <dgm:prSet/>
      <dgm:spPr/>
      <dgm:t>
        <a:bodyPr/>
        <a:lstStyle/>
        <a:p>
          <a:endParaRPr lang="ru-RU"/>
        </a:p>
      </dgm:t>
    </dgm:pt>
    <dgm:pt modelId="{C9B9C23D-7514-4919-BDAB-140FE57924D2}" type="sibTrans" cxnId="{726ABCD5-4138-4AA8-8454-C2F7E6058DFE}">
      <dgm:prSet/>
      <dgm:spPr/>
      <dgm:t>
        <a:bodyPr/>
        <a:lstStyle/>
        <a:p>
          <a:endParaRPr lang="ru-RU"/>
        </a:p>
      </dgm:t>
    </dgm:pt>
    <dgm:pt modelId="{5B5A9D05-4349-4B5F-ACE3-F8B3406D4860}">
      <dgm:prSet phldrT="[Текст]"/>
      <dgm:spPr/>
      <dgm:t>
        <a:bodyPr/>
        <a:lstStyle/>
        <a:p>
          <a:r>
            <a:rPr lang="ru-RU" dirty="0" smtClean="0"/>
            <a:t>2 часа – летом, 1,5  -зимой</a:t>
          </a:r>
          <a:endParaRPr lang="ru-RU" dirty="0"/>
        </a:p>
      </dgm:t>
    </dgm:pt>
    <dgm:pt modelId="{0D183A35-7C5C-437E-AF73-C0173D6C401F}" type="parTrans" cxnId="{FBD71655-17FB-49A8-A992-2FA8395B3AEA}">
      <dgm:prSet/>
      <dgm:spPr/>
      <dgm:t>
        <a:bodyPr/>
        <a:lstStyle/>
        <a:p>
          <a:endParaRPr lang="ru-RU"/>
        </a:p>
      </dgm:t>
    </dgm:pt>
    <dgm:pt modelId="{F7649948-FD91-4A26-85EC-851385125F25}" type="sibTrans" cxnId="{FBD71655-17FB-49A8-A992-2FA8395B3AEA}">
      <dgm:prSet/>
      <dgm:spPr/>
      <dgm:t>
        <a:bodyPr/>
        <a:lstStyle/>
        <a:p>
          <a:endParaRPr lang="ru-RU"/>
        </a:p>
      </dgm:t>
    </dgm:pt>
    <dgm:pt modelId="{C87D064A-9230-4513-B6A1-315F1543E177}">
      <dgm:prSet/>
      <dgm:spPr/>
      <dgm:t>
        <a:bodyPr/>
        <a:lstStyle/>
        <a:p>
          <a:r>
            <a:rPr lang="ru-RU" dirty="0" smtClean="0"/>
            <a:t>Смена положения жгута</a:t>
          </a:r>
          <a:endParaRPr lang="ru-RU" dirty="0"/>
        </a:p>
      </dgm:t>
    </dgm:pt>
    <dgm:pt modelId="{12C30DE8-50D0-4C63-9B69-89F31BBE2991}" type="parTrans" cxnId="{F0BD05CC-A902-489C-827A-BD3A20B3DE92}">
      <dgm:prSet/>
      <dgm:spPr/>
    </dgm:pt>
    <dgm:pt modelId="{3CE6E2AF-4030-47A2-A9B2-24E33D30DB99}" type="sibTrans" cxnId="{F0BD05CC-A902-489C-827A-BD3A20B3DE92}">
      <dgm:prSet/>
      <dgm:spPr/>
    </dgm:pt>
    <dgm:pt modelId="{0B97CE22-0968-42B2-BED0-F4F2D5F16381}" type="pres">
      <dgm:prSet presAssocID="{989ECA73-8391-4D1F-B114-86D8665483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425D9-689D-4CCE-AE9E-3FA8C02A4642}" type="pres">
      <dgm:prSet presAssocID="{2087C811-E8B4-40E0-B83C-4BF3601F346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36EF0-2DF4-4A19-B022-3F7F1BA302B7}" type="pres">
      <dgm:prSet presAssocID="{30B758CD-443B-44CB-93D4-2F0A2D726E0F}" presName="sibTrans" presStyleCnt="0"/>
      <dgm:spPr/>
    </dgm:pt>
    <dgm:pt modelId="{2508B6BD-E940-496E-B5C9-C8743858AE78}" type="pres">
      <dgm:prSet presAssocID="{190B01BD-C49D-4365-BA58-F8CEB5D694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58B3A-CF3E-49E2-A348-324645A63222}" type="pres">
      <dgm:prSet presAssocID="{D3A2B100-F40A-49E0-BD31-1B26C54A8193}" presName="sibTrans" presStyleCnt="0"/>
      <dgm:spPr/>
    </dgm:pt>
    <dgm:pt modelId="{FAA38155-9E75-47D3-B807-5E931976B1B0}" type="pres">
      <dgm:prSet presAssocID="{30CB2F9A-42CF-4C14-8F0E-F9CB5340DA8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BE3F5-33B1-49D4-BE32-E08EBA8443F0}" type="pres">
      <dgm:prSet presAssocID="{63E3302C-E810-4B5D-A679-FA0C16A3341F}" presName="sibTrans" presStyleCnt="0"/>
      <dgm:spPr/>
    </dgm:pt>
    <dgm:pt modelId="{E1732A71-3402-498F-A90A-68AD69D264E7}" type="pres">
      <dgm:prSet presAssocID="{813684D3-0BFF-49FD-A458-12B963CD47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6B0FC-1A0F-4DEC-B4A0-868EA153C5E9}" type="pres">
      <dgm:prSet presAssocID="{C9B9C23D-7514-4919-BDAB-140FE57924D2}" presName="sibTrans" presStyleCnt="0"/>
      <dgm:spPr/>
    </dgm:pt>
    <dgm:pt modelId="{36038BF4-3348-4ADE-9E1E-62A4564359B6}" type="pres">
      <dgm:prSet presAssocID="{5B5A9D05-4349-4B5F-ACE3-F8B3406D486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DD214-1AEF-4DC2-8D8C-11559CAB0C95}" type="pres">
      <dgm:prSet presAssocID="{F7649948-FD91-4A26-85EC-851385125F25}" presName="sibTrans" presStyleCnt="0"/>
      <dgm:spPr/>
    </dgm:pt>
    <dgm:pt modelId="{1B8B70A2-F24F-41DA-B930-3D336C002AF4}" type="pres">
      <dgm:prSet presAssocID="{C87D064A-9230-4513-B6A1-315F1543E17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6ABCD5-4138-4AA8-8454-C2F7E6058DFE}" srcId="{989ECA73-8391-4D1F-B114-86D8665483A3}" destId="{813684D3-0BFF-49FD-A458-12B963CD47B5}" srcOrd="3" destOrd="0" parTransId="{3294F042-4740-4A48-9FD3-24D3A2410584}" sibTransId="{C9B9C23D-7514-4919-BDAB-140FE57924D2}"/>
    <dgm:cxn modelId="{89960195-053A-4B88-BD4E-FD9BA89A5EE7}" type="presOf" srcId="{813684D3-0BFF-49FD-A458-12B963CD47B5}" destId="{E1732A71-3402-498F-A90A-68AD69D264E7}" srcOrd="0" destOrd="0" presId="urn:microsoft.com/office/officeart/2005/8/layout/default"/>
    <dgm:cxn modelId="{33577C48-8CC4-4EC6-8F8C-0A38059DE35A}" type="presOf" srcId="{2087C811-E8B4-40E0-B83C-4BF3601F3467}" destId="{D92425D9-689D-4CCE-AE9E-3FA8C02A4642}" srcOrd="0" destOrd="0" presId="urn:microsoft.com/office/officeart/2005/8/layout/default"/>
    <dgm:cxn modelId="{F0BD05CC-A902-489C-827A-BD3A20B3DE92}" srcId="{989ECA73-8391-4D1F-B114-86D8665483A3}" destId="{C87D064A-9230-4513-B6A1-315F1543E177}" srcOrd="5" destOrd="0" parTransId="{12C30DE8-50D0-4C63-9B69-89F31BBE2991}" sibTransId="{3CE6E2AF-4030-47A2-A9B2-24E33D30DB99}"/>
    <dgm:cxn modelId="{126F4653-9874-4C6C-808E-118E5DB37BAA}" type="presOf" srcId="{5B5A9D05-4349-4B5F-ACE3-F8B3406D4860}" destId="{36038BF4-3348-4ADE-9E1E-62A4564359B6}" srcOrd="0" destOrd="0" presId="urn:microsoft.com/office/officeart/2005/8/layout/default"/>
    <dgm:cxn modelId="{FBD71655-17FB-49A8-A992-2FA8395B3AEA}" srcId="{989ECA73-8391-4D1F-B114-86D8665483A3}" destId="{5B5A9D05-4349-4B5F-ACE3-F8B3406D4860}" srcOrd="4" destOrd="0" parTransId="{0D183A35-7C5C-437E-AF73-C0173D6C401F}" sibTransId="{F7649948-FD91-4A26-85EC-851385125F25}"/>
    <dgm:cxn modelId="{2E347CCC-159A-40AE-B5AF-7AF750968A95}" type="presOf" srcId="{190B01BD-C49D-4365-BA58-F8CEB5D694DE}" destId="{2508B6BD-E940-496E-B5C9-C8743858AE78}" srcOrd="0" destOrd="0" presId="urn:microsoft.com/office/officeart/2005/8/layout/default"/>
    <dgm:cxn modelId="{17D0462C-D8DB-4FCE-911D-21A3DCEBBDC1}" type="presOf" srcId="{989ECA73-8391-4D1F-B114-86D8665483A3}" destId="{0B97CE22-0968-42B2-BED0-F4F2D5F16381}" srcOrd="0" destOrd="0" presId="urn:microsoft.com/office/officeart/2005/8/layout/default"/>
    <dgm:cxn modelId="{4F7A9243-C9B5-4136-96A6-25D3CDC32E51}" srcId="{989ECA73-8391-4D1F-B114-86D8665483A3}" destId="{30CB2F9A-42CF-4C14-8F0E-F9CB5340DA80}" srcOrd="2" destOrd="0" parTransId="{A8FC2D56-B651-4F3B-B23E-F951E3CFBA9B}" sibTransId="{63E3302C-E810-4B5D-A679-FA0C16A3341F}"/>
    <dgm:cxn modelId="{1B2A8B1E-8D64-4735-AEAC-1CFF1F49243F}" type="presOf" srcId="{C87D064A-9230-4513-B6A1-315F1543E177}" destId="{1B8B70A2-F24F-41DA-B930-3D336C002AF4}" srcOrd="0" destOrd="0" presId="urn:microsoft.com/office/officeart/2005/8/layout/default"/>
    <dgm:cxn modelId="{DFCFD169-196C-4F19-8673-B3911E937408}" srcId="{989ECA73-8391-4D1F-B114-86D8665483A3}" destId="{2087C811-E8B4-40E0-B83C-4BF3601F3467}" srcOrd="0" destOrd="0" parTransId="{AF20DADB-820E-423F-B651-0E8F5FB199CC}" sibTransId="{30B758CD-443B-44CB-93D4-2F0A2D726E0F}"/>
    <dgm:cxn modelId="{3A591C49-FE08-4556-8366-7AB730F65BFE}" type="presOf" srcId="{30CB2F9A-42CF-4C14-8F0E-F9CB5340DA80}" destId="{FAA38155-9E75-47D3-B807-5E931976B1B0}" srcOrd="0" destOrd="0" presId="urn:microsoft.com/office/officeart/2005/8/layout/default"/>
    <dgm:cxn modelId="{693D0FCC-6EEA-441D-A7BB-356850D05A10}" srcId="{989ECA73-8391-4D1F-B114-86D8665483A3}" destId="{190B01BD-C49D-4365-BA58-F8CEB5D694DE}" srcOrd="1" destOrd="0" parTransId="{54E26AEF-2A68-4748-8D82-BE7ED647F5A3}" sibTransId="{D3A2B100-F40A-49E0-BD31-1B26C54A8193}"/>
    <dgm:cxn modelId="{90761048-5CE6-455E-94B7-C2594EE1F26E}" type="presParOf" srcId="{0B97CE22-0968-42B2-BED0-F4F2D5F16381}" destId="{D92425D9-689D-4CCE-AE9E-3FA8C02A4642}" srcOrd="0" destOrd="0" presId="urn:microsoft.com/office/officeart/2005/8/layout/default"/>
    <dgm:cxn modelId="{B2129C48-B36C-455A-9FCB-62C5D754BB2E}" type="presParOf" srcId="{0B97CE22-0968-42B2-BED0-F4F2D5F16381}" destId="{E2936EF0-2DF4-4A19-B022-3F7F1BA302B7}" srcOrd="1" destOrd="0" presId="urn:microsoft.com/office/officeart/2005/8/layout/default"/>
    <dgm:cxn modelId="{DF094992-85E8-4CC4-8A13-AFE5BF889DC6}" type="presParOf" srcId="{0B97CE22-0968-42B2-BED0-F4F2D5F16381}" destId="{2508B6BD-E940-496E-B5C9-C8743858AE78}" srcOrd="2" destOrd="0" presId="urn:microsoft.com/office/officeart/2005/8/layout/default"/>
    <dgm:cxn modelId="{FFA09923-20E2-44EA-9045-0D8C4EFAA0C0}" type="presParOf" srcId="{0B97CE22-0968-42B2-BED0-F4F2D5F16381}" destId="{04C58B3A-CF3E-49E2-A348-324645A63222}" srcOrd="3" destOrd="0" presId="urn:microsoft.com/office/officeart/2005/8/layout/default"/>
    <dgm:cxn modelId="{EE40C245-AF36-4028-934F-BDEE58814B29}" type="presParOf" srcId="{0B97CE22-0968-42B2-BED0-F4F2D5F16381}" destId="{FAA38155-9E75-47D3-B807-5E931976B1B0}" srcOrd="4" destOrd="0" presId="urn:microsoft.com/office/officeart/2005/8/layout/default"/>
    <dgm:cxn modelId="{E2F5C8B9-FFF6-4A6B-A3B4-C96964E10F1C}" type="presParOf" srcId="{0B97CE22-0968-42B2-BED0-F4F2D5F16381}" destId="{909BE3F5-33B1-49D4-BE32-E08EBA8443F0}" srcOrd="5" destOrd="0" presId="urn:microsoft.com/office/officeart/2005/8/layout/default"/>
    <dgm:cxn modelId="{05207D19-61D8-442D-B474-005E0B218764}" type="presParOf" srcId="{0B97CE22-0968-42B2-BED0-F4F2D5F16381}" destId="{E1732A71-3402-498F-A90A-68AD69D264E7}" srcOrd="6" destOrd="0" presId="urn:microsoft.com/office/officeart/2005/8/layout/default"/>
    <dgm:cxn modelId="{C2B8B046-BA8F-45F8-BA37-C76D06F38D39}" type="presParOf" srcId="{0B97CE22-0968-42B2-BED0-F4F2D5F16381}" destId="{5E76B0FC-1A0F-4DEC-B4A0-868EA153C5E9}" srcOrd="7" destOrd="0" presId="urn:microsoft.com/office/officeart/2005/8/layout/default"/>
    <dgm:cxn modelId="{C47B1205-8F64-4A08-8FCB-AD5EFE55DAEB}" type="presParOf" srcId="{0B97CE22-0968-42B2-BED0-F4F2D5F16381}" destId="{36038BF4-3348-4ADE-9E1E-62A4564359B6}" srcOrd="8" destOrd="0" presId="urn:microsoft.com/office/officeart/2005/8/layout/default"/>
    <dgm:cxn modelId="{86D9EA6B-1211-44C5-AFD0-2F7F9CC68CC4}" type="presParOf" srcId="{0B97CE22-0968-42B2-BED0-F4F2D5F16381}" destId="{FE6DD214-1AEF-4DC2-8D8C-11559CAB0C95}" srcOrd="9" destOrd="0" presId="urn:microsoft.com/office/officeart/2005/8/layout/default"/>
    <dgm:cxn modelId="{83EA2C48-85F6-404D-81F5-ED129F7C0B0B}" type="presParOf" srcId="{0B97CE22-0968-42B2-BED0-F4F2D5F16381}" destId="{1B8B70A2-F24F-41DA-B930-3D336C002AF4}" srcOrd="10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D7D454-35E5-47CD-83CD-9BC4418EC751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93F62C-1054-4E3E-AF3A-79301A365491}">
      <dgm:prSet phldrT="[Текст]" custT="1"/>
      <dgm:spPr/>
      <dgm:t>
        <a:bodyPr/>
        <a:lstStyle/>
        <a:p>
          <a:r>
            <a:rPr lang="ru-RU" sz="2400" dirty="0" smtClean="0"/>
            <a:t>Приподнятое положение конечности при повреждении вен </a:t>
          </a:r>
          <a:endParaRPr lang="ru-RU" sz="2400" dirty="0"/>
        </a:p>
      </dgm:t>
    </dgm:pt>
    <dgm:pt modelId="{2430832D-6B03-4FD2-82CF-896CE8332F1E}" type="parTrans" cxnId="{C18C34E6-DBB8-4E8E-BA5C-A7A4BEF06767}">
      <dgm:prSet/>
      <dgm:spPr/>
      <dgm:t>
        <a:bodyPr/>
        <a:lstStyle/>
        <a:p>
          <a:endParaRPr lang="ru-RU"/>
        </a:p>
      </dgm:t>
    </dgm:pt>
    <dgm:pt modelId="{B2E713ED-B55C-4080-AF81-D0475D5F78D3}" type="sibTrans" cxnId="{C18C34E6-DBB8-4E8E-BA5C-A7A4BEF06767}">
      <dgm:prSet/>
      <dgm:spPr/>
      <dgm:t>
        <a:bodyPr/>
        <a:lstStyle/>
        <a:p>
          <a:endParaRPr lang="ru-RU"/>
        </a:p>
      </dgm:t>
    </dgm:pt>
    <dgm:pt modelId="{52D330A2-B263-4D28-90E6-111E37622D8C}">
      <dgm:prSet phldrT="[Текст]" custT="1"/>
      <dgm:spPr/>
      <dgm:t>
        <a:bodyPr/>
        <a:lstStyle/>
        <a:p>
          <a:r>
            <a:rPr lang="ru-RU" sz="2400" dirty="0" smtClean="0"/>
            <a:t>Сгибание коленного сустава при ранении подколенной артерии</a:t>
          </a:r>
          <a:endParaRPr lang="ru-RU" sz="2400" dirty="0"/>
        </a:p>
      </dgm:t>
    </dgm:pt>
    <dgm:pt modelId="{B3031E76-6DDA-4200-8FA6-1426315A9617}" type="parTrans" cxnId="{794D0D1C-337D-466A-A7DC-F0E92B24E45F}">
      <dgm:prSet/>
      <dgm:spPr/>
      <dgm:t>
        <a:bodyPr/>
        <a:lstStyle/>
        <a:p>
          <a:endParaRPr lang="ru-RU"/>
        </a:p>
      </dgm:t>
    </dgm:pt>
    <dgm:pt modelId="{3C24E0AB-C138-41DD-B18B-734B37282707}" type="sibTrans" cxnId="{794D0D1C-337D-466A-A7DC-F0E92B24E45F}">
      <dgm:prSet/>
      <dgm:spPr/>
      <dgm:t>
        <a:bodyPr/>
        <a:lstStyle/>
        <a:p>
          <a:endParaRPr lang="ru-RU"/>
        </a:p>
      </dgm:t>
    </dgm:pt>
    <dgm:pt modelId="{651AF74B-9D2A-45A1-8C6F-ACDC161313D1}">
      <dgm:prSet phldrT="[Текст]" custT="1"/>
      <dgm:spPr/>
      <dgm:t>
        <a:bodyPr/>
        <a:lstStyle/>
        <a:p>
          <a:r>
            <a:rPr lang="ru-RU" sz="2400" dirty="0" smtClean="0"/>
            <a:t>На </a:t>
          </a:r>
          <a:r>
            <a:rPr lang="ru-RU" sz="2400" dirty="0" err="1" smtClean="0"/>
            <a:t>сгибательную</a:t>
          </a:r>
          <a:r>
            <a:rPr lang="ru-RU" sz="2400" dirty="0" smtClean="0"/>
            <a:t> поверхность необходимо укладывать матерчатый валик</a:t>
          </a:r>
          <a:endParaRPr lang="ru-RU" sz="2400" dirty="0"/>
        </a:p>
      </dgm:t>
    </dgm:pt>
    <dgm:pt modelId="{57A1F4F3-7FB2-4F95-917E-107A048B73E7}" type="parTrans" cxnId="{318D13F1-E96F-46E6-B2A5-E6F5E76E77EE}">
      <dgm:prSet/>
      <dgm:spPr/>
      <dgm:t>
        <a:bodyPr/>
        <a:lstStyle/>
        <a:p>
          <a:endParaRPr lang="ru-RU"/>
        </a:p>
      </dgm:t>
    </dgm:pt>
    <dgm:pt modelId="{AE7EED85-795E-4941-8A87-7AEA7F420C7D}" type="sibTrans" cxnId="{318D13F1-E96F-46E6-B2A5-E6F5E76E77EE}">
      <dgm:prSet/>
      <dgm:spPr/>
      <dgm:t>
        <a:bodyPr/>
        <a:lstStyle/>
        <a:p>
          <a:endParaRPr lang="ru-RU"/>
        </a:p>
      </dgm:t>
    </dgm:pt>
    <dgm:pt modelId="{2AA1F325-A458-44E3-ACF5-157627AF92BD}">
      <dgm:prSet custT="1"/>
      <dgm:spPr/>
      <dgm:t>
        <a:bodyPr/>
        <a:lstStyle/>
        <a:p>
          <a:r>
            <a:rPr lang="ru-RU" sz="2400" dirty="0" smtClean="0"/>
            <a:t>Сгибание локтевого сустава при повреждении плечевой артерии в локтевом сгибе</a:t>
          </a:r>
          <a:endParaRPr lang="ru-RU" sz="2400" dirty="0"/>
        </a:p>
      </dgm:t>
    </dgm:pt>
    <dgm:pt modelId="{35E79B57-8EF0-458B-8EA4-137E0924379C}" type="parTrans" cxnId="{7FF5D682-8C6D-499E-93A4-CB3299E694F6}">
      <dgm:prSet/>
      <dgm:spPr/>
      <dgm:t>
        <a:bodyPr/>
        <a:lstStyle/>
        <a:p>
          <a:endParaRPr lang="ru-RU"/>
        </a:p>
      </dgm:t>
    </dgm:pt>
    <dgm:pt modelId="{FDDE01E3-F6EE-412E-91BE-020BFF171446}" type="sibTrans" cxnId="{7FF5D682-8C6D-499E-93A4-CB3299E694F6}">
      <dgm:prSet/>
      <dgm:spPr/>
      <dgm:t>
        <a:bodyPr/>
        <a:lstStyle/>
        <a:p>
          <a:endParaRPr lang="ru-RU"/>
        </a:p>
      </dgm:t>
    </dgm:pt>
    <dgm:pt modelId="{C0BC1FFB-0A48-47B5-A8CA-8747C452F54B}">
      <dgm:prSet custT="1"/>
      <dgm:spPr/>
      <dgm:t>
        <a:bodyPr/>
        <a:lstStyle/>
        <a:p>
          <a:r>
            <a:rPr lang="ru-RU" sz="2400" dirty="0" smtClean="0"/>
            <a:t>Сгибание тазобедренного сустава при повреждении бедренной артерии в паховой области</a:t>
          </a:r>
          <a:endParaRPr lang="ru-RU" sz="2400" dirty="0"/>
        </a:p>
      </dgm:t>
    </dgm:pt>
    <dgm:pt modelId="{11ED0B80-43DD-4DF9-B6C8-1739B8D7364A}" type="parTrans" cxnId="{232ACCDA-4B8C-41C4-A7F3-C91FC81B4E88}">
      <dgm:prSet/>
      <dgm:spPr/>
      <dgm:t>
        <a:bodyPr/>
        <a:lstStyle/>
        <a:p>
          <a:endParaRPr lang="ru-RU"/>
        </a:p>
      </dgm:t>
    </dgm:pt>
    <dgm:pt modelId="{0CF39BF2-004C-40C9-B19E-7F17C0922BB2}" type="sibTrans" cxnId="{232ACCDA-4B8C-41C4-A7F3-C91FC81B4E88}">
      <dgm:prSet/>
      <dgm:spPr/>
      <dgm:t>
        <a:bodyPr/>
        <a:lstStyle/>
        <a:p>
          <a:endParaRPr lang="ru-RU"/>
        </a:p>
      </dgm:t>
    </dgm:pt>
    <dgm:pt modelId="{15E54DFB-5433-4ECC-8CFC-5F3E5B8F9C4D}" type="pres">
      <dgm:prSet presAssocID="{EBD7D454-35E5-47CD-83CD-9BC4418EC7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9EE3CF-1A8D-4E84-B7D9-99D6FD5713D1}" type="pres">
      <dgm:prSet presAssocID="{9193F62C-1054-4E3E-AF3A-79301A365491}" presName="node" presStyleLbl="node1" presStyleIdx="0" presStyleCnt="5" custScaleY="116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BB64E-A8F1-4D02-9387-CB29292B2EB6}" type="pres">
      <dgm:prSet presAssocID="{B2E713ED-B55C-4080-AF81-D0475D5F78D3}" presName="sibTrans" presStyleCnt="0"/>
      <dgm:spPr/>
    </dgm:pt>
    <dgm:pt modelId="{8C393C6B-285A-4343-BCC1-95DAFACEE95E}" type="pres">
      <dgm:prSet presAssocID="{52D330A2-B263-4D28-90E6-111E37622D8C}" presName="node" presStyleLbl="node1" presStyleIdx="1" presStyleCnt="5" custScaleY="125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BFED6-A3A5-475D-9242-639BDC89F3B9}" type="pres">
      <dgm:prSet presAssocID="{3C24E0AB-C138-41DD-B18B-734B37282707}" presName="sibTrans" presStyleCnt="0"/>
      <dgm:spPr/>
    </dgm:pt>
    <dgm:pt modelId="{1EFFFD43-1E16-44ED-B4A4-020D2E148AC0}" type="pres">
      <dgm:prSet presAssocID="{2AA1F325-A458-44E3-ACF5-157627AF92BD}" presName="node" presStyleLbl="node1" presStyleIdx="2" presStyleCnt="5" custScaleY="106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A109A-59DF-4D1B-9401-C4AE6D732F91}" type="pres">
      <dgm:prSet presAssocID="{FDDE01E3-F6EE-412E-91BE-020BFF171446}" presName="sibTrans" presStyleCnt="0"/>
      <dgm:spPr/>
    </dgm:pt>
    <dgm:pt modelId="{DFB9209E-4C1A-4EB9-A129-39EBE12736D8}" type="pres">
      <dgm:prSet presAssocID="{C0BC1FFB-0A48-47B5-A8CA-8747C452F54B}" presName="node" presStyleLbl="node1" presStyleIdx="3" presStyleCnt="5" custScaleX="135265" custScaleY="127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1742B-9D5B-4044-9CDF-59E63D7B4372}" type="pres">
      <dgm:prSet presAssocID="{0CF39BF2-004C-40C9-B19E-7F17C0922BB2}" presName="sibTrans" presStyleCnt="0"/>
      <dgm:spPr/>
    </dgm:pt>
    <dgm:pt modelId="{22FB024F-953B-4EFB-B590-00F37B6EAE2D}" type="pres">
      <dgm:prSet presAssocID="{651AF74B-9D2A-45A1-8C6F-ACDC161313D1}" presName="node" presStyleLbl="node1" presStyleIdx="4" presStyleCnt="5" custScaleX="131497" custScaleY="127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1989A-6B08-4C01-AACC-AF95D37DDF5A}" type="presOf" srcId="{2AA1F325-A458-44E3-ACF5-157627AF92BD}" destId="{1EFFFD43-1E16-44ED-B4A4-020D2E148AC0}" srcOrd="0" destOrd="0" presId="urn:microsoft.com/office/officeart/2005/8/layout/default"/>
    <dgm:cxn modelId="{794D0D1C-337D-466A-A7DC-F0E92B24E45F}" srcId="{EBD7D454-35E5-47CD-83CD-9BC4418EC751}" destId="{52D330A2-B263-4D28-90E6-111E37622D8C}" srcOrd="1" destOrd="0" parTransId="{B3031E76-6DDA-4200-8FA6-1426315A9617}" sibTransId="{3C24E0AB-C138-41DD-B18B-734B37282707}"/>
    <dgm:cxn modelId="{C18C34E6-DBB8-4E8E-BA5C-A7A4BEF06767}" srcId="{EBD7D454-35E5-47CD-83CD-9BC4418EC751}" destId="{9193F62C-1054-4E3E-AF3A-79301A365491}" srcOrd="0" destOrd="0" parTransId="{2430832D-6B03-4FD2-82CF-896CE8332F1E}" sibTransId="{B2E713ED-B55C-4080-AF81-D0475D5F78D3}"/>
    <dgm:cxn modelId="{BB408915-ADFD-4467-B9C2-C46B1F794A4F}" type="presOf" srcId="{651AF74B-9D2A-45A1-8C6F-ACDC161313D1}" destId="{22FB024F-953B-4EFB-B590-00F37B6EAE2D}" srcOrd="0" destOrd="0" presId="urn:microsoft.com/office/officeart/2005/8/layout/default"/>
    <dgm:cxn modelId="{7FF5D682-8C6D-499E-93A4-CB3299E694F6}" srcId="{EBD7D454-35E5-47CD-83CD-9BC4418EC751}" destId="{2AA1F325-A458-44E3-ACF5-157627AF92BD}" srcOrd="2" destOrd="0" parTransId="{35E79B57-8EF0-458B-8EA4-137E0924379C}" sibTransId="{FDDE01E3-F6EE-412E-91BE-020BFF171446}"/>
    <dgm:cxn modelId="{232ACCDA-4B8C-41C4-A7F3-C91FC81B4E88}" srcId="{EBD7D454-35E5-47CD-83CD-9BC4418EC751}" destId="{C0BC1FFB-0A48-47B5-A8CA-8747C452F54B}" srcOrd="3" destOrd="0" parTransId="{11ED0B80-43DD-4DF9-B6C8-1739B8D7364A}" sibTransId="{0CF39BF2-004C-40C9-B19E-7F17C0922BB2}"/>
    <dgm:cxn modelId="{B364E88C-D1AC-44F8-8ACF-023D7230E730}" type="presOf" srcId="{52D330A2-B263-4D28-90E6-111E37622D8C}" destId="{8C393C6B-285A-4343-BCC1-95DAFACEE95E}" srcOrd="0" destOrd="0" presId="urn:microsoft.com/office/officeart/2005/8/layout/default"/>
    <dgm:cxn modelId="{318D13F1-E96F-46E6-B2A5-E6F5E76E77EE}" srcId="{EBD7D454-35E5-47CD-83CD-9BC4418EC751}" destId="{651AF74B-9D2A-45A1-8C6F-ACDC161313D1}" srcOrd="4" destOrd="0" parTransId="{57A1F4F3-7FB2-4F95-917E-107A048B73E7}" sibTransId="{AE7EED85-795E-4941-8A87-7AEA7F420C7D}"/>
    <dgm:cxn modelId="{0C388BDD-BEF7-4D8C-93FB-662BFC7E3B27}" type="presOf" srcId="{EBD7D454-35E5-47CD-83CD-9BC4418EC751}" destId="{15E54DFB-5433-4ECC-8CFC-5F3E5B8F9C4D}" srcOrd="0" destOrd="0" presId="urn:microsoft.com/office/officeart/2005/8/layout/default"/>
    <dgm:cxn modelId="{4F5724D6-5C4C-48D1-AA20-2180ABE7AC55}" type="presOf" srcId="{9193F62C-1054-4E3E-AF3A-79301A365491}" destId="{729EE3CF-1A8D-4E84-B7D9-99D6FD5713D1}" srcOrd="0" destOrd="0" presId="urn:microsoft.com/office/officeart/2005/8/layout/default"/>
    <dgm:cxn modelId="{FAAC1A3C-E547-4369-9D21-BA10F0FC8C5E}" type="presOf" srcId="{C0BC1FFB-0A48-47B5-A8CA-8747C452F54B}" destId="{DFB9209E-4C1A-4EB9-A129-39EBE12736D8}" srcOrd="0" destOrd="0" presId="urn:microsoft.com/office/officeart/2005/8/layout/default"/>
    <dgm:cxn modelId="{F909C19F-AC30-4A54-A800-7A9034F3AB15}" type="presParOf" srcId="{15E54DFB-5433-4ECC-8CFC-5F3E5B8F9C4D}" destId="{729EE3CF-1A8D-4E84-B7D9-99D6FD5713D1}" srcOrd="0" destOrd="0" presId="urn:microsoft.com/office/officeart/2005/8/layout/default"/>
    <dgm:cxn modelId="{C396FD14-EA0F-47D3-BA81-447292493448}" type="presParOf" srcId="{15E54DFB-5433-4ECC-8CFC-5F3E5B8F9C4D}" destId="{9CFBB64E-A8F1-4D02-9387-CB29292B2EB6}" srcOrd="1" destOrd="0" presId="urn:microsoft.com/office/officeart/2005/8/layout/default"/>
    <dgm:cxn modelId="{230D9DAA-996B-443B-9FEA-472CB4439BFA}" type="presParOf" srcId="{15E54DFB-5433-4ECC-8CFC-5F3E5B8F9C4D}" destId="{8C393C6B-285A-4343-BCC1-95DAFACEE95E}" srcOrd="2" destOrd="0" presId="urn:microsoft.com/office/officeart/2005/8/layout/default"/>
    <dgm:cxn modelId="{04B8AB64-629B-46A6-8CC9-9CAAE762A741}" type="presParOf" srcId="{15E54DFB-5433-4ECC-8CFC-5F3E5B8F9C4D}" destId="{8DBBFED6-A3A5-475D-9242-639BDC89F3B9}" srcOrd="3" destOrd="0" presId="urn:microsoft.com/office/officeart/2005/8/layout/default"/>
    <dgm:cxn modelId="{79D699EE-3389-4A28-B57C-1B5A725C1A98}" type="presParOf" srcId="{15E54DFB-5433-4ECC-8CFC-5F3E5B8F9C4D}" destId="{1EFFFD43-1E16-44ED-B4A4-020D2E148AC0}" srcOrd="4" destOrd="0" presId="urn:microsoft.com/office/officeart/2005/8/layout/default"/>
    <dgm:cxn modelId="{4375072D-AD1C-4190-9254-E376DF6156A2}" type="presParOf" srcId="{15E54DFB-5433-4ECC-8CFC-5F3E5B8F9C4D}" destId="{A9BA109A-59DF-4D1B-9401-C4AE6D732F91}" srcOrd="5" destOrd="0" presId="urn:microsoft.com/office/officeart/2005/8/layout/default"/>
    <dgm:cxn modelId="{96B0525B-B1AA-454E-B411-2CD014D141D8}" type="presParOf" srcId="{15E54DFB-5433-4ECC-8CFC-5F3E5B8F9C4D}" destId="{DFB9209E-4C1A-4EB9-A129-39EBE12736D8}" srcOrd="6" destOrd="0" presId="urn:microsoft.com/office/officeart/2005/8/layout/default"/>
    <dgm:cxn modelId="{8377CA65-2DC5-486E-9BFC-D672B44D7B16}" type="presParOf" srcId="{15E54DFB-5433-4ECC-8CFC-5F3E5B8F9C4D}" destId="{4D61742B-9D5B-4044-9CDF-59E63D7B4372}" srcOrd="7" destOrd="0" presId="urn:microsoft.com/office/officeart/2005/8/layout/default"/>
    <dgm:cxn modelId="{AB34864B-D228-4FD2-BB3F-E8288F5E82D2}" type="presParOf" srcId="{15E54DFB-5433-4ECC-8CFC-5F3E5B8F9C4D}" destId="{22FB024F-953B-4EFB-B590-00F37B6EAE2D}" srcOrd="8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6E1705-E654-466E-B44C-6C02C3FE2F4D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C6EBE-515D-4AB5-B795-6FE09401D730}">
      <dgm:prSet custT="1"/>
      <dgm:spPr/>
      <dgm:t>
        <a:bodyPr/>
        <a:lstStyle/>
        <a:p>
          <a:r>
            <a:rPr lang="ru-RU" sz="2400" dirty="0" smtClean="0"/>
            <a:t>На конечностях сосуды прижимают выше раны, на шее - ниже</a:t>
          </a:r>
          <a:endParaRPr lang="ru-RU" sz="2400" dirty="0"/>
        </a:p>
      </dgm:t>
    </dgm:pt>
    <dgm:pt modelId="{D4CF381C-512B-4245-BFB8-DC52EA73E048}" type="parTrans" cxnId="{C09E6DFD-25D2-423C-BEE7-AD487B0E9C2D}">
      <dgm:prSet/>
      <dgm:spPr/>
      <dgm:t>
        <a:bodyPr/>
        <a:lstStyle/>
        <a:p>
          <a:endParaRPr lang="ru-RU"/>
        </a:p>
      </dgm:t>
    </dgm:pt>
    <dgm:pt modelId="{37C0A942-6FD4-4D01-A938-B4F9DAF1E1A2}" type="sibTrans" cxnId="{C09E6DFD-25D2-423C-BEE7-AD487B0E9C2D}">
      <dgm:prSet/>
      <dgm:spPr/>
      <dgm:t>
        <a:bodyPr/>
        <a:lstStyle/>
        <a:p>
          <a:endParaRPr lang="ru-RU"/>
        </a:p>
      </dgm:t>
    </dgm:pt>
    <dgm:pt modelId="{9FD55B94-1709-41F3-92A2-257147E84D1F}">
      <dgm:prSet custT="1"/>
      <dgm:spPr/>
      <dgm:t>
        <a:bodyPr/>
        <a:lstStyle/>
        <a:p>
          <a:r>
            <a:rPr lang="ru-RU" sz="2400" dirty="0" smtClean="0"/>
            <a:t>Сонную артерию - к поперечному отростку VI шейного позвонка</a:t>
          </a:r>
          <a:endParaRPr lang="ru-RU" sz="2400" dirty="0"/>
        </a:p>
      </dgm:t>
    </dgm:pt>
    <dgm:pt modelId="{FC32112B-3ECE-40C9-98C6-4755466820F9}" type="parTrans" cxnId="{183290DD-320F-4CAB-B523-84BB494AE1AA}">
      <dgm:prSet/>
      <dgm:spPr/>
      <dgm:t>
        <a:bodyPr/>
        <a:lstStyle/>
        <a:p>
          <a:endParaRPr lang="ru-RU"/>
        </a:p>
      </dgm:t>
    </dgm:pt>
    <dgm:pt modelId="{91C2ECE4-9FCE-4C44-9398-619182193CDA}" type="sibTrans" cxnId="{183290DD-320F-4CAB-B523-84BB494AE1AA}">
      <dgm:prSet/>
      <dgm:spPr/>
      <dgm:t>
        <a:bodyPr/>
        <a:lstStyle/>
        <a:p>
          <a:endParaRPr lang="ru-RU"/>
        </a:p>
      </dgm:t>
    </dgm:pt>
    <dgm:pt modelId="{BD7C4F8C-CDB6-458E-BB72-32CA7114003E}">
      <dgm:prSet custT="1"/>
      <dgm:spPr/>
      <dgm:t>
        <a:bodyPr/>
        <a:lstStyle/>
        <a:p>
          <a:r>
            <a:rPr lang="ru-RU" sz="2400" dirty="0" smtClean="0"/>
            <a:t>Подключичную артерию  - к I ребру </a:t>
          </a:r>
          <a:endParaRPr lang="ru-RU" sz="2400" dirty="0"/>
        </a:p>
      </dgm:t>
    </dgm:pt>
    <dgm:pt modelId="{25431242-1157-490A-89C1-B634CCE178FD}" type="parTrans" cxnId="{B49F9F82-8CE3-430C-8383-FB0F41F26765}">
      <dgm:prSet/>
      <dgm:spPr/>
      <dgm:t>
        <a:bodyPr/>
        <a:lstStyle/>
        <a:p>
          <a:endParaRPr lang="ru-RU"/>
        </a:p>
      </dgm:t>
    </dgm:pt>
    <dgm:pt modelId="{A823A988-72AA-4103-9FAC-988B8CCB2769}" type="sibTrans" cxnId="{B49F9F82-8CE3-430C-8383-FB0F41F26765}">
      <dgm:prSet/>
      <dgm:spPr/>
      <dgm:t>
        <a:bodyPr/>
        <a:lstStyle/>
        <a:p>
          <a:endParaRPr lang="ru-RU"/>
        </a:p>
      </dgm:t>
    </dgm:pt>
    <dgm:pt modelId="{01C89CBD-3894-4997-A51D-C6CC425C0433}">
      <dgm:prSet custT="1"/>
      <dgm:spPr/>
      <dgm:t>
        <a:bodyPr/>
        <a:lstStyle/>
        <a:p>
          <a:r>
            <a:rPr lang="ru-RU" sz="2400" dirty="0" smtClean="0"/>
            <a:t>Подмышечную артерию - к головке плечевой кости в подмышечной впадине</a:t>
          </a:r>
          <a:endParaRPr lang="ru-RU" sz="2400" dirty="0"/>
        </a:p>
      </dgm:t>
    </dgm:pt>
    <dgm:pt modelId="{F0B5E032-82F4-40B0-886A-5B876EB4DE37}" type="parTrans" cxnId="{14745DE6-8701-4C84-A5C6-C55C31BFF5AB}">
      <dgm:prSet/>
      <dgm:spPr/>
      <dgm:t>
        <a:bodyPr/>
        <a:lstStyle/>
        <a:p>
          <a:endParaRPr lang="ru-RU"/>
        </a:p>
      </dgm:t>
    </dgm:pt>
    <dgm:pt modelId="{942F451F-D469-43EE-B11C-3F4C6E061D17}" type="sibTrans" cxnId="{14745DE6-8701-4C84-A5C6-C55C31BFF5AB}">
      <dgm:prSet/>
      <dgm:spPr/>
      <dgm:t>
        <a:bodyPr/>
        <a:lstStyle/>
        <a:p>
          <a:endParaRPr lang="ru-RU"/>
        </a:p>
      </dgm:t>
    </dgm:pt>
    <dgm:pt modelId="{D3C9468C-5D5F-4413-BFF4-2C6D9931CB14}">
      <dgm:prSet custT="1"/>
      <dgm:spPr/>
      <dgm:t>
        <a:bodyPr/>
        <a:lstStyle/>
        <a:p>
          <a:r>
            <a:rPr lang="ru-RU" sz="2400" dirty="0" smtClean="0"/>
            <a:t>Бедренную артерию - к горизонтальной ветви лобковой кости</a:t>
          </a:r>
          <a:endParaRPr lang="ru-RU" sz="2400" dirty="0"/>
        </a:p>
      </dgm:t>
    </dgm:pt>
    <dgm:pt modelId="{32F4C33A-0BFF-46BD-B880-4250B4331B42}" type="parTrans" cxnId="{5295B6EC-E643-4864-9142-A29CD658DC36}">
      <dgm:prSet/>
      <dgm:spPr/>
      <dgm:t>
        <a:bodyPr/>
        <a:lstStyle/>
        <a:p>
          <a:endParaRPr lang="ru-RU"/>
        </a:p>
      </dgm:t>
    </dgm:pt>
    <dgm:pt modelId="{31D2802B-83A8-4FB5-8BB7-A6D3B0BA3D07}" type="sibTrans" cxnId="{5295B6EC-E643-4864-9142-A29CD658DC36}">
      <dgm:prSet/>
      <dgm:spPr/>
      <dgm:t>
        <a:bodyPr/>
        <a:lstStyle/>
        <a:p>
          <a:endParaRPr lang="ru-RU"/>
        </a:p>
      </dgm:t>
    </dgm:pt>
    <dgm:pt modelId="{0F4D9728-126D-424A-BD7F-6BA847998226}" type="pres">
      <dgm:prSet presAssocID="{FE6E1705-E654-466E-B44C-6C02C3FE2F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D4482-3397-4634-87A8-7A153BBD2923}" type="pres">
      <dgm:prSet presAssocID="{DEEC6EBE-515D-4AB5-B795-6FE09401D730}" presName="node" presStyleLbl="node1" presStyleIdx="0" presStyleCnt="5" custScaleY="113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F1A69-F9B3-4157-8B1C-CE0FE70CE109}" type="pres">
      <dgm:prSet presAssocID="{37C0A942-6FD4-4D01-A938-B4F9DAF1E1A2}" presName="sibTrans" presStyleCnt="0"/>
      <dgm:spPr/>
    </dgm:pt>
    <dgm:pt modelId="{BC132C21-72B3-4ED3-A99E-A419E2D5F87E}" type="pres">
      <dgm:prSet presAssocID="{9FD55B94-1709-41F3-92A2-257147E84D1F}" presName="node" presStyleLbl="node1" presStyleIdx="1" presStyleCnt="5" custScaleY="115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68EE7-6086-4F5B-BAB1-304F94B87185}" type="pres">
      <dgm:prSet presAssocID="{91C2ECE4-9FCE-4C44-9398-619182193CDA}" presName="sibTrans" presStyleCnt="0"/>
      <dgm:spPr/>
    </dgm:pt>
    <dgm:pt modelId="{4D60DDC5-A4E7-453E-A7EF-4FDA406A108D}" type="pres">
      <dgm:prSet presAssocID="{BD7C4F8C-CDB6-458E-BB72-32CA711400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0F25C-F4FD-4CE3-82D9-EB101BD391FA}" type="pres">
      <dgm:prSet presAssocID="{A823A988-72AA-4103-9FAC-988B8CCB2769}" presName="sibTrans" presStyleCnt="0"/>
      <dgm:spPr/>
    </dgm:pt>
    <dgm:pt modelId="{DF00EB55-64F7-40E4-B292-B1ABF5745310}" type="pres">
      <dgm:prSet presAssocID="{01C89CBD-3894-4997-A51D-C6CC425C0433}" presName="node" presStyleLbl="node1" presStyleIdx="3" presStyleCnt="5" custScaleY="131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C229B-2613-476A-A935-060B98331064}" type="pres">
      <dgm:prSet presAssocID="{942F451F-D469-43EE-B11C-3F4C6E061D17}" presName="sibTrans" presStyleCnt="0"/>
      <dgm:spPr/>
    </dgm:pt>
    <dgm:pt modelId="{3F9163FA-1BBA-4ABB-BC5F-7829495FC378}" type="pres">
      <dgm:prSet presAssocID="{D3C9468C-5D5F-4413-BFF4-2C6D9931CB14}" presName="node" presStyleLbl="node1" presStyleIdx="4" presStyleCnt="5" custScaleY="130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745DE6-8701-4C84-A5C6-C55C31BFF5AB}" srcId="{FE6E1705-E654-466E-B44C-6C02C3FE2F4D}" destId="{01C89CBD-3894-4997-A51D-C6CC425C0433}" srcOrd="3" destOrd="0" parTransId="{F0B5E032-82F4-40B0-886A-5B876EB4DE37}" sibTransId="{942F451F-D469-43EE-B11C-3F4C6E061D17}"/>
    <dgm:cxn modelId="{183290DD-320F-4CAB-B523-84BB494AE1AA}" srcId="{FE6E1705-E654-466E-B44C-6C02C3FE2F4D}" destId="{9FD55B94-1709-41F3-92A2-257147E84D1F}" srcOrd="1" destOrd="0" parTransId="{FC32112B-3ECE-40C9-98C6-4755466820F9}" sibTransId="{91C2ECE4-9FCE-4C44-9398-619182193CDA}"/>
    <dgm:cxn modelId="{417A8682-9B84-4A4D-AC5F-0A504CC551D4}" type="presOf" srcId="{9FD55B94-1709-41F3-92A2-257147E84D1F}" destId="{BC132C21-72B3-4ED3-A99E-A419E2D5F87E}" srcOrd="0" destOrd="0" presId="urn:microsoft.com/office/officeart/2005/8/layout/default"/>
    <dgm:cxn modelId="{1E69E75A-23C0-4D40-BCC6-3C2EAFA06DC5}" type="presOf" srcId="{01C89CBD-3894-4997-A51D-C6CC425C0433}" destId="{DF00EB55-64F7-40E4-B292-B1ABF5745310}" srcOrd="0" destOrd="0" presId="urn:microsoft.com/office/officeart/2005/8/layout/default"/>
    <dgm:cxn modelId="{83459D19-7272-459B-B578-72FE24D4A19F}" type="presOf" srcId="{D3C9468C-5D5F-4413-BFF4-2C6D9931CB14}" destId="{3F9163FA-1BBA-4ABB-BC5F-7829495FC378}" srcOrd="0" destOrd="0" presId="urn:microsoft.com/office/officeart/2005/8/layout/default"/>
    <dgm:cxn modelId="{C09E6DFD-25D2-423C-BEE7-AD487B0E9C2D}" srcId="{FE6E1705-E654-466E-B44C-6C02C3FE2F4D}" destId="{DEEC6EBE-515D-4AB5-B795-6FE09401D730}" srcOrd="0" destOrd="0" parTransId="{D4CF381C-512B-4245-BFB8-DC52EA73E048}" sibTransId="{37C0A942-6FD4-4D01-A938-B4F9DAF1E1A2}"/>
    <dgm:cxn modelId="{5295B6EC-E643-4864-9142-A29CD658DC36}" srcId="{FE6E1705-E654-466E-B44C-6C02C3FE2F4D}" destId="{D3C9468C-5D5F-4413-BFF4-2C6D9931CB14}" srcOrd="4" destOrd="0" parTransId="{32F4C33A-0BFF-46BD-B880-4250B4331B42}" sibTransId="{31D2802B-83A8-4FB5-8BB7-A6D3B0BA3D07}"/>
    <dgm:cxn modelId="{3187513D-04AE-4A5D-8FE4-E4D7975F82D9}" type="presOf" srcId="{DEEC6EBE-515D-4AB5-B795-6FE09401D730}" destId="{2B9D4482-3397-4634-87A8-7A153BBD2923}" srcOrd="0" destOrd="0" presId="urn:microsoft.com/office/officeart/2005/8/layout/default"/>
    <dgm:cxn modelId="{0FE73862-C3F2-49AA-BF2E-9AC8BE8AD552}" type="presOf" srcId="{FE6E1705-E654-466E-B44C-6C02C3FE2F4D}" destId="{0F4D9728-126D-424A-BD7F-6BA847998226}" srcOrd="0" destOrd="0" presId="urn:microsoft.com/office/officeart/2005/8/layout/default"/>
    <dgm:cxn modelId="{FE92ABFD-FD9C-4C1D-88BA-31FD666C10F0}" type="presOf" srcId="{BD7C4F8C-CDB6-458E-BB72-32CA7114003E}" destId="{4D60DDC5-A4E7-453E-A7EF-4FDA406A108D}" srcOrd="0" destOrd="0" presId="urn:microsoft.com/office/officeart/2005/8/layout/default"/>
    <dgm:cxn modelId="{B49F9F82-8CE3-430C-8383-FB0F41F26765}" srcId="{FE6E1705-E654-466E-B44C-6C02C3FE2F4D}" destId="{BD7C4F8C-CDB6-458E-BB72-32CA7114003E}" srcOrd="2" destOrd="0" parTransId="{25431242-1157-490A-89C1-B634CCE178FD}" sibTransId="{A823A988-72AA-4103-9FAC-988B8CCB2769}"/>
    <dgm:cxn modelId="{F26BDB07-9938-4183-8EA5-19269A09D6B6}" type="presParOf" srcId="{0F4D9728-126D-424A-BD7F-6BA847998226}" destId="{2B9D4482-3397-4634-87A8-7A153BBD2923}" srcOrd="0" destOrd="0" presId="urn:microsoft.com/office/officeart/2005/8/layout/default"/>
    <dgm:cxn modelId="{F427ABCA-E185-4743-8860-AB56E6AA3C70}" type="presParOf" srcId="{0F4D9728-126D-424A-BD7F-6BA847998226}" destId="{D82F1A69-F9B3-4157-8B1C-CE0FE70CE109}" srcOrd="1" destOrd="0" presId="urn:microsoft.com/office/officeart/2005/8/layout/default"/>
    <dgm:cxn modelId="{6F670E50-7DC8-4ABB-8AE5-527D3BEFA516}" type="presParOf" srcId="{0F4D9728-126D-424A-BD7F-6BA847998226}" destId="{BC132C21-72B3-4ED3-A99E-A419E2D5F87E}" srcOrd="2" destOrd="0" presId="urn:microsoft.com/office/officeart/2005/8/layout/default"/>
    <dgm:cxn modelId="{EBBFFA34-B63C-4F6B-BCBB-6CCA63A2AAB8}" type="presParOf" srcId="{0F4D9728-126D-424A-BD7F-6BA847998226}" destId="{B4968EE7-6086-4F5B-BAB1-304F94B87185}" srcOrd="3" destOrd="0" presId="urn:microsoft.com/office/officeart/2005/8/layout/default"/>
    <dgm:cxn modelId="{7C54EB90-8898-4924-8682-9977003746CE}" type="presParOf" srcId="{0F4D9728-126D-424A-BD7F-6BA847998226}" destId="{4D60DDC5-A4E7-453E-A7EF-4FDA406A108D}" srcOrd="4" destOrd="0" presId="urn:microsoft.com/office/officeart/2005/8/layout/default"/>
    <dgm:cxn modelId="{7110FA2B-0176-4116-B733-DE6DA1DF6B52}" type="presParOf" srcId="{0F4D9728-126D-424A-BD7F-6BA847998226}" destId="{ED80F25C-F4FD-4CE3-82D9-EB101BD391FA}" srcOrd="5" destOrd="0" presId="urn:microsoft.com/office/officeart/2005/8/layout/default"/>
    <dgm:cxn modelId="{AC870888-DE90-4FC8-ADC6-4BD74D5C7DF7}" type="presParOf" srcId="{0F4D9728-126D-424A-BD7F-6BA847998226}" destId="{DF00EB55-64F7-40E4-B292-B1ABF5745310}" srcOrd="6" destOrd="0" presId="urn:microsoft.com/office/officeart/2005/8/layout/default"/>
    <dgm:cxn modelId="{3E973CE7-5700-4255-BF92-79FF64DD6932}" type="presParOf" srcId="{0F4D9728-126D-424A-BD7F-6BA847998226}" destId="{FA1C229B-2613-476A-A935-060B98331064}" srcOrd="7" destOrd="0" presId="urn:microsoft.com/office/officeart/2005/8/layout/default"/>
    <dgm:cxn modelId="{72F58DDF-56DF-48E5-910C-9B45307E4BBA}" type="presParOf" srcId="{0F4D9728-126D-424A-BD7F-6BA847998226}" destId="{3F9163FA-1BBA-4ABB-BC5F-7829495FC378}" srcOrd="8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1E3B77-9B88-4792-91C9-25E5FD844B0F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3D3B9-F202-4561-A8FA-164C15AEC28B}">
      <dgm:prSet phldrT="[Текст]"/>
      <dgm:spPr/>
      <dgm:t>
        <a:bodyPr/>
        <a:lstStyle/>
        <a:p>
          <a:r>
            <a:rPr lang="ru-RU" dirty="0" smtClean="0"/>
            <a:t>ВЧК</a:t>
          </a:r>
          <a:endParaRPr lang="ru-RU" dirty="0"/>
        </a:p>
      </dgm:t>
    </dgm:pt>
    <dgm:pt modelId="{C195B645-3C91-4BE2-81C8-99550B556C08}" type="parTrans" cxnId="{476FB8E5-EF47-4FFC-BB34-3E982A938E3A}">
      <dgm:prSet/>
      <dgm:spPr/>
      <dgm:t>
        <a:bodyPr/>
        <a:lstStyle/>
        <a:p>
          <a:endParaRPr lang="ru-RU"/>
        </a:p>
      </dgm:t>
    </dgm:pt>
    <dgm:pt modelId="{1ABEB2D9-82A2-4D08-BC37-731576F93233}" type="sibTrans" cxnId="{476FB8E5-EF47-4FFC-BB34-3E982A938E3A}">
      <dgm:prSet/>
      <dgm:spPr/>
      <dgm:t>
        <a:bodyPr/>
        <a:lstStyle/>
        <a:p>
          <a:endParaRPr lang="ru-RU"/>
        </a:p>
      </dgm:t>
    </dgm:pt>
    <dgm:pt modelId="{A79E86A5-63E5-40EE-A12F-866207DE443A}">
      <dgm:prSet phldrT="[Текст]"/>
      <dgm:spPr/>
      <dgm:t>
        <a:bodyPr/>
        <a:lstStyle/>
        <a:p>
          <a:r>
            <a:rPr lang="ru-RU" dirty="0" smtClean="0"/>
            <a:t> На левом боку</a:t>
          </a:r>
          <a:endParaRPr lang="ru-RU" dirty="0"/>
        </a:p>
      </dgm:t>
    </dgm:pt>
    <dgm:pt modelId="{F87D8EF8-BA02-4FA8-BADA-28C44A4B46A3}" type="parTrans" cxnId="{DF4786A1-F2AD-4CCD-BECA-A3B85D67A1A3}">
      <dgm:prSet/>
      <dgm:spPr/>
      <dgm:t>
        <a:bodyPr/>
        <a:lstStyle/>
        <a:p>
          <a:endParaRPr lang="ru-RU"/>
        </a:p>
      </dgm:t>
    </dgm:pt>
    <dgm:pt modelId="{9377B13A-D59D-4D19-9E98-3ED94EA79E3E}" type="sibTrans" cxnId="{DF4786A1-F2AD-4CCD-BECA-A3B85D67A1A3}">
      <dgm:prSet/>
      <dgm:spPr/>
      <dgm:t>
        <a:bodyPr/>
        <a:lstStyle/>
        <a:p>
          <a:endParaRPr lang="ru-RU"/>
        </a:p>
      </dgm:t>
    </dgm:pt>
    <dgm:pt modelId="{739369FC-5C61-4345-AE50-1F44CDC4A72C}">
      <dgm:prSet phldrT="[Текст]"/>
      <dgm:spPr/>
      <dgm:t>
        <a:bodyPr/>
        <a:lstStyle/>
        <a:p>
          <a:r>
            <a:rPr lang="ru-RU" dirty="0" smtClean="0"/>
            <a:t>Повреждение груди</a:t>
          </a:r>
          <a:endParaRPr lang="ru-RU" dirty="0"/>
        </a:p>
      </dgm:t>
    </dgm:pt>
    <dgm:pt modelId="{BB7A06AA-C1C7-4425-8F40-7899BFF0F320}" type="parTrans" cxnId="{C7C44D75-D2CB-4292-BA15-9C29C083B469}">
      <dgm:prSet/>
      <dgm:spPr/>
      <dgm:t>
        <a:bodyPr/>
        <a:lstStyle/>
        <a:p>
          <a:endParaRPr lang="ru-RU"/>
        </a:p>
      </dgm:t>
    </dgm:pt>
    <dgm:pt modelId="{306A0C3E-0078-4B61-AFDE-87ADDC323FD7}" type="sibTrans" cxnId="{C7C44D75-D2CB-4292-BA15-9C29C083B469}">
      <dgm:prSet/>
      <dgm:spPr/>
      <dgm:t>
        <a:bodyPr/>
        <a:lstStyle/>
        <a:p>
          <a:endParaRPr lang="ru-RU"/>
        </a:p>
      </dgm:t>
    </dgm:pt>
    <dgm:pt modelId="{9B31F580-2F53-4DC3-8C56-5B8BAA9C808B}">
      <dgm:prSet phldrT="[Текст]"/>
      <dgm:spPr/>
      <dgm:t>
        <a:bodyPr/>
        <a:lstStyle/>
        <a:p>
          <a:r>
            <a:rPr lang="ru-RU" dirty="0" smtClean="0"/>
            <a:t>Возвышенное</a:t>
          </a:r>
          <a:endParaRPr lang="ru-RU" dirty="0"/>
        </a:p>
      </dgm:t>
    </dgm:pt>
    <dgm:pt modelId="{59FC6BC2-DDAB-4884-8C07-A3ADC4D6F500}" type="parTrans" cxnId="{F0ED66FF-7970-42AD-96F3-707F4038A51A}">
      <dgm:prSet/>
      <dgm:spPr/>
      <dgm:t>
        <a:bodyPr/>
        <a:lstStyle/>
        <a:p>
          <a:endParaRPr lang="ru-RU"/>
        </a:p>
      </dgm:t>
    </dgm:pt>
    <dgm:pt modelId="{024FC833-9AE8-4621-BD11-EE2E94723D3D}" type="sibTrans" cxnId="{F0ED66FF-7970-42AD-96F3-707F4038A51A}">
      <dgm:prSet/>
      <dgm:spPr/>
      <dgm:t>
        <a:bodyPr/>
        <a:lstStyle/>
        <a:p>
          <a:endParaRPr lang="ru-RU"/>
        </a:p>
      </dgm:t>
    </dgm:pt>
    <dgm:pt modelId="{F8E24812-CCAC-46EF-9619-727C05A5F774}">
      <dgm:prSet/>
      <dgm:spPr/>
      <dgm:t>
        <a:bodyPr/>
        <a:lstStyle/>
        <a:p>
          <a:r>
            <a:rPr lang="ru-RU" dirty="0" smtClean="0"/>
            <a:t>Повреждение живота</a:t>
          </a:r>
          <a:endParaRPr lang="ru-RU" dirty="0"/>
        </a:p>
      </dgm:t>
    </dgm:pt>
    <dgm:pt modelId="{8D0140AD-2870-462B-933E-54528DB5C9E6}" type="parTrans" cxnId="{28C3D843-372E-4567-A333-20F48AA63B6B}">
      <dgm:prSet/>
      <dgm:spPr/>
    </dgm:pt>
    <dgm:pt modelId="{42E858E3-32AC-44BA-AFE5-3045EEB77E41}" type="sibTrans" cxnId="{28C3D843-372E-4567-A333-20F48AA63B6B}">
      <dgm:prSet/>
      <dgm:spPr/>
    </dgm:pt>
    <dgm:pt modelId="{DC4A2737-20AC-4C76-AEC0-10684A3AFE1C}">
      <dgm:prSet/>
      <dgm:spPr/>
      <dgm:t>
        <a:bodyPr/>
        <a:lstStyle/>
        <a:p>
          <a:r>
            <a:rPr lang="ru-RU" dirty="0" smtClean="0"/>
            <a:t>Лежа на спине </a:t>
          </a:r>
          <a:endParaRPr lang="ru-RU" dirty="0"/>
        </a:p>
      </dgm:t>
    </dgm:pt>
    <dgm:pt modelId="{7B141E97-4670-4248-BDAD-C0374820EF89}" type="parTrans" cxnId="{129D7FB0-CA76-4D26-9FAA-D2CAEB7F3704}">
      <dgm:prSet/>
      <dgm:spPr/>
    </dgm:pt>
    <dgm:pt modelId="{18E54A3E-87A1-4A48-BD5F-95F8DF1CCC36}" type="sibTrans" cxnId="{129D7FB0-CA76-4D26-9FAA-D2CAEB7F3704}">
      <dgm:prSet/>
      <dgm:spPr/>
    </dgm:pt>
    <dgm:pt modelId="{0033D1D5-9437-4395-B4CE-2FF92FAB9E40}" type="pres">
      <dgm:prSet presAssocID="{121E3B77-9B88-4792-91C9-25E5FD844B0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ADB74F-AE6E-48A0-9485-0956E81005A2}" type="pres">
      <dgm:prSet presAssocID="{F903D3B9-F202-4561-A8FA-164C15AEC28B}" presName="linNode" presStyleCnt="0"/>
      <dgm:spPr/>
    </dgm:pt>
    <dgm:pt modelId="{68DB48AC-3545-483E-80F4-CB594CA5CCD9}" type="pres">
      <dgm:prSet presAssocID="{F903D3B9-F202-4561-A8FA-164C15AEC28B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ACBA3-4FD5-4E34-AB7D-871FC2CD84D2}" type="pres">
      <dgm:prSet presAssocID="{F903D3B9-F202-4561-A8FA-164C15AEC28B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F336C-D696-4BA9-A7D1-9CD0AC8191C1}" type="pres">
      <dgm:prSet presAssocID="{1ABEB2D9-82A2-4D08-BC37-731576F93233}" presName="spacing" presStyleCnt="0"/>
      <dgm:spPr/>
    </dgm:pt>
    <dgm:pt modelId="{3AAFA54B-4E11-429C-82D4-1F9F0D31AA6A}" type="pres">
      <dgm:prSet presAssocID="{739369FC-5C61-4345-AE50-1F44CDC4A72C}" presName="linNode" presStyleCnt="0"/>
      <dgm:spPr/>
    </dgm:pt>
    <dgm:pt modelId="{26E4881C-5A06-4FD6-A169-692E0DA5590C}" type="pres">
      <dgm:prSet presAssocID="{739369FC-5C61-4345-AE50-1F44CDC4A72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7D75D-CE63-420A-BAA5-8BB6AF829482}" type="pres">
      <dgm:prSet presAssocID="{739369FC-5C61-4345-AE50-1F44CDC4A72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B2940-F7A1-44DF-B043-281C077334D4}" type="pres">
      <dgm:prSet presAssocID="{306A0C3E-0078-4B61-AFDE-87ADDC323FD7}" presName="spacing" presStyleCnt="0"/>
      <dgm:spPr/>
    </dgm:pt>
    <dgm:pt modelId="{68BA9465-26CE-4C57-80FC-CE77B1EFD5FB}" type="pres">
      <dgm:prSet presAssocID="{F8E24812-CCAC-46EF-9619-727C05A5F774}" presName="linNode" presStyleCnt="0"/>
      <dgm:spPr/>
    </dgm:pt>
    <dgm:pt modelId="{3FA1BC1C-C9F8-477D-808D-0F00E2136DD3}" type="pres">
      <dgm:prSet presAssocID="{F8E24812-CCAC-46EF-9619-727C05A5F77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3F94F-6EAD-4DD7-B79D-0C70E1E3BB5E}" type="pres">
      <dgm:prSet presAssocID="{F8E24812-CCAC-46EF-9619-727C05A5F77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9A6F2C-44E4-4E93-9EFB-CBA1A5FE4AF0}" type="presOf" srcId="{121E3B77-9B88-4792-91C9-25E5FD844B0F}" destId="{0033D1D5-9437-4395-B4CE-2FF92FAB9E40}" srcOrd="0" destOrd="0" presId="urn:microsoft.com/office/officeart/2005/8/layout/vList6"/>
    <dgm:cxn modelId="{DF4786A1-F2AD-4CCD-BECA-A3B85D67A1A3}" srcId="{F903D3B9-F202-4561-A8FA-164C15AEC28B}" destId="{A79E86A5-63E5-40EE-A12F-866207DE443A}" srcOrd="0" destOrd="0" parTransId="{F87D8EF8-BA02-4FA8-BADA-28C44A4B46A3}" sibTransId="{9377B13A-D59D-4D19-9E98-3ED94EA79E3E}"/>
    <dgm:cxn modelId="{4E6C0B2A-F845-404F-AB08-FA87DB3A0D87}" type="presOf" srcId="{A79E86A5-63E5-40EE-A12F-866207DE443A}" destId="{C45ACBA3-4FD5-4E34-AB7D-871FC2CD84D2}" srcOrd="0" destOrd="0" presId="urn:microsoft.com/office/officeart/2005/8/layout/vList6"/>
    <dgm:cxn modelId="{9D438508-BC4B-4B0F-B34B-0E2B084ED03A}" type="presOf" srcId="{739369FC-5C61-4345-AE50-1F44CDC4A72C}" destId="{26E4881C-5A06-4FD6-A169-692E0DA5590C}" srcOrd="0" destOrd="0" presId="urn:microsoft.com/office/officeart/2005/8/layout/vList6"/>
    <dgm:cxn modelId="{0A96279B-2B8A-46AB-98F4-2989766385C5}" type="presOf" srcId="{9B31F580-2F53-4DC3-8C56-5B8BAA9C808B}" destId="{8377D75D-CE63-420A-BAA5-8BB6AF829482}" srcOrd="0" destOrd="0" presId="urn:microsoft.com/office/officeart/2005/8/layout/vList6"/>
    <dgm:cxn modelId="{28C3D843-372E-4567-A333-20F48AA63B6B}" srcId="{121E3B77-9B88-4792-91C9-25E5FD844B0F}" destId="{F8E24812-CCAC-46EF-9619-727C05A5F774}" srcOrd="2" destOrd="0" parTransId="{8D0140AD-2870-462B-933E-54528DB5C9E6}" sibTransId="{42E858E3-32AC-44BA-AFE5-3045EEB77E41}"/>
    <dgm:cxn modelId="{C7C44D75-D2CB-4292-BA15-9C29C083B469}" srcId="{121E3B77-9B88-4792-91C9-25E5FD844B0F}" destId="{739369FC-5C61-4345-AE50-1F44CDC4A72C}" srcOrd="1" destOrd="0" parTransId="{BB7A06AA-C1C7-4425-8F40-7899BFF0F320}" sibTransId="{306A0C3E-0078-4B61-AFDE-87ADDC323FD7}"/>
    <dgm:cxn modelId="{463A0E9C-1027-4738-BF1B-7DEC8E8A60B1}" type="presOf" srcId="{F903D3B9-F202-4561-A8FA-164C15AEC28B}" destId="{68DB48AC-3545-483E-80F4-CB594CA5CCD9}" srcOrd="0" destOrd="0" presId="urn:microsoft.com/office/officeart/2005/8/layout/vList6"/>
    <dgm:cxn modelId="{476FB8E5-EF47-4FFC-BB34-3E982A938E3A}" srcId="{121E3B77-9B88-4792-91C9-25E5FD844B0F}" destId="{F903D3B9-F202-4561-A8FA-164C15AEC28B}" srcOrd="0" destOrd="0" parTransId="{C195B645-3C91-4BE2-81C8-99550B556C08}" sibTransId="{1ABEB2D9-82A2-4D08-BC37-731576F93233}"/>
    <dgm:cxn modelId="{44A876B4-CD7A-4862-98B0-589A9B2F326B}" type="presOf" srcId="{DC4A2737-20AC-4C76-AEC0-10684A3AFE1C}" destId="{1173F94F-6EAD-4DD7-B79D-0C70E1E3BB5E}" srcOrd="0" destOrd="0" presId="urn:microsoft.com/office/officeart/2005/8/layout/vList6"/>
    <dgm:cxn modelId="{129D7FB0-CA76-4D26-9FAA-D2CAEB7F3704}" srcId="{F8E24812-CCAC-46EF-9619-727C05A5F774}" destId="{DC4A2737-20AC-4C76-AEC0-10684A3AFE1C}" srcOrd="0" destOrd="0" parTransId="{7B141E97-4670-4248-BDAD-C0374820EF89}" sibTransId="{18E54A3E-87A1-4A48-BD5F-95F8DF1CCC36}"/>
    <dgm:cxn modelId="{A2041CF0-7D1B-4DC9-889D-08D86C25355C}" type="presOf" srcId="{F8E24812-CCAC-46EF-9619-727C05A5F774}" destId="{3FA1BC1C-C9F8-477D-808D-0F00E2136DD3}" srcOrd="0" destOrd="0" presId="urn:microsoft.com/office/officeart/2005/8/layout/vList6"/>
    <dgm:cxn modelId="{F0ED66FF-7970-42AD-96F3-707F4038A51A}" srcId="{739369FC-5C61-4345-AE50-1F44CDC4A72C}" destId="{9B31F580-2F53-4DC3-8C56-5B8BAA9C808B}" srcOrd="0" destOrd="0" parTransId="{59FC6BC2-DDAB-4884-8C07-A3ADC4D6F500}" sibTransId="{024FC833-9AE8-4621-BD11-EE2E94723D3D}"/>
    <dgm:cxn modelId="{D771B48F-9B7E-4E14-9B9B-27C3894937EE}" type="presParOf" srcId="{0033D1D5-9437-4395-B4CE-2FF92FAB9E40}" destId="{7FADB74F-AE6E-48A0-9485-0956E81005A2}" srcOrd="0" destOrd="0" presId="urn:microsoft.com/office/officeart/2005/8/layout/vList6"/>
    <dgm:cxn modelId="{9C1FB39E-F45D-4571-A8ED-537D198B23E2}" type="presParOf" srcId="{7FADB74F-AE6E-48A0-9485-0956E81005A2}" destId="{68DB48AC-3545-483E-80F4-CB594CA5CCD9}" srcOrd="0" destOrd="0" presId="urn:microsoft.com/office/officeart/2005/8/layout/vList6"/>
    <dgm:cxn modelId="{CD8F4326-FBA9-4948-9515-951CAB0EAF8D}" type="presParOf" srcId="{7FADB74F-AE6E-48A0-9485-0956E81005A2}" destId="{C45ACBA3-4FD5-4E34-AB7D-871FC2CD84D2}" srcOrd="1" destOrd="0" presId="urn:microsoft.com/office/officeart/2005/8/layout/vList6"/>
    <dgm:cxn modelId="{B98BF234-4B60-445B-8557-3823D634CE09}" type="presParOf" srcId="{0033D1D5-9437-4395-B4CE-2FF92FAB9E40}" destId="{089F336C-D696-4BA9-A7D1-9CD0AC8191C1}" srcOrd="1" destOrd="0" presId="urn:microsoft.com/office/officeart/2005/8/layout/vList6"/>
    <dgm:cxn modelId="{331A8145-279C-490B-938F-2ED2967786F9}" type="presParOf" srcId="{0033D1D5-9437-4395-B4CE-2FF92FAB9E40}" destId="{3AAFA54B-4E11-429C-82D4-1F9F0D31AA6A}" srcOrd="2" destOrd="0" presId="urn:microsoft.com/office/officeart/2005/8/layout/vList6"/>
    <dgm:cxn modelId="{A79A23D4-A319-4CA4-AFE3-1BFBF5E66169}" type="presParOf" srcId="{3AAFA54B-4E11-429C-82D4-1F9F0D31AA6A}" destId="{26E4881C-5A06-4FD6-A169-692E0DA5590C}" srcOrd="0" destOrd="0" presId="urn:microsoft.com/office/officeart/2005/8/layout/vList6"/>
    <dgm:cxn modelId="{99E443C4-5CE5-45FD-B186-7B2896D28234}" type="presParOf" srcId="{3AAFA54B-4E11-429C-82D4-1F9F0D31AA6A}" destId="{8377D75D-CE63-420A-BAA5-8BB6AF829482}" srcOrd="1" destOrd="0" presId="urn:microsoft.com/office/officeart/2005/8/layout/vList6"/>
    <dgm:cxn modelId="{4B905280-566B-4612-A583-FB76EDC4A96C}" type="presParOf" srcId="{0033D1D5-9437-4395-B4CE-2FF92FAB9E40}" destId="{E86B2940-F7A1-44DF-B043-281C077334D4}" srcOrd="3" destOrd="0" presId="urn:microsoft.com/office/officeart/2005/8/layout/vList6"/>
    <dgm:cxn modelId="{7E5EA97F-92DF-492F-A746-D7C7BD3390D7}" type="presParOf" srcId="{0033D1D5-9437-4395-B4CE-2FF92FAB9E40}" destId="{68BA9465-26CE-4C57-80FC-CE77B1EFD5FB}" srcOrd="4" destOrd="0" presId="urn:microsoft.com/office/officeart/2005/8/layout/vList6"/>
    <dgm:cxn modelId="{E1C31FF2-CED6-4DA4-BEE9-D587500BE733}" type="presParOf" srcId="{68BA9465-26CE-4C57-80FC-CE77B1EFD5FB}" destId="{3FA1BC1C-C9F8-477D-808D-0F00E2136DD3}" srcOrd="0" destOrd="0" presId="urn:microsoft.com/office/officeart/2005/8/layout/vList6"/>
    <dgm:cxn modelId="{7A0A4281-E3DE-4426-9EA1-96A43FF0785A}" type="presParOf" srcId="{68BA9465-26CE-4C57-80FC-CE77B1EFD5FB}" destId="{1173F94F-6EAD-4DD7-B79D-0C70E1E3BB5E}" srcOrd="1" destOrd="0" presId="urn:microsoft.com/office/officeart/2005/8/layout/vList6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3146F75-2A7A-4F4A-B8A2-375A104AA0C8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AB08D-1A8D-4A2A-9240-FE5AC55267EE}">
      <dgm:prSet phldrT="[Текст]"/>
      <dgm:spPr/>
      <dgm:t>
        <a:bodyPr/>
        <a:lstStyle/>
        <a:p>
          <a:r>
            <a:rPr lang="ru-RU" dirty="0" smtClean="0"/>
            <a:t>При остановленном кровотечении</a:t>
          </a:r>
          <a:endParaRPr lang="ru-RU" dirty="0"/>
        </a:p>
      </dgm:t>
    </dgm:pt>
    <dgm:pt modelId="{584E626E-46B3-48A7-AAA0-A9171FC7E381}" type="parTrans" cxnId="{129A65C2-B1C6-468F-8447-F75325A89438}">
      <dgm:prSet/>
      <dgm:spPr/>
      <dgm:t>
        <a:bodyPr/>
        <a:lstStyle/>
        <a:p>
          <a:endParaRPr lang="ru-RU"/>
        </a:p>
      </dgm:t>
    </dgm:pt>
    <dgm:pt modelId="{5E54BA9E-CD74-43D2-AB90-AC32DB2D7C09}" type="sibTrans" cxnId="{129A65C2-B1C6-468F-8447-F75325A89438}">
      <dgm:prSet/>
      <dgm:spPr/>
      <dgm:t>
        <a:bodyPr/>
        <a:lstStyle/>
        <a:p>
          <a:endParaRPr lang="ru-RU"/>
        </a:p>
      </dgm:t>
    </dgm:pt>
    <dgm:pt modelId="{E78043BE-5B65-4EE5-893B-6B6A8617C5CA}">
      <dgm:prSet phldrT="[Текст]"/>
      <dgm:spPr/>
      <dgm:t>
        <a:bodyPr/>
        <a:lstStyle/>
        <a:p>
          <a:r>
            <a:rPr lang="ru-RU" dirty="0" smtClean="0"/>
            <a:t>АД 90 </a:t>
          </a:r>
          <a:r>
            <a:rPr lang="ru-RU" dirty="0" err="1" smtClean="0"/>
            <a:t>мм.рт.ст</a:t>
          </a:r>
          <a:r>
            <a:rPr lang="ru-RU" dirty="0" smtClean="0"/>
            <a:t>. к 10-15 минуте от начала лечения</a:t>
          </a:r>
          <a:endParaRPr lang="ru-RU" dirty="0"/>
        </a:p>
      </dgm:t>
    </dgm:pt>
    <dgm:pt modelId="{53591C94-4D60-468B-BAF3-45217A2577CE}" type="parTrans" cxnId="{8AA759C5-B5B2-4393-AE04-DFE16E35709F}">
      <dgm:prSet/>
      <dgm:spPr/>
      <dgm:t>
        <a:bodyPr/>
        <a:lstStyle/>
        <a:p>
          <a:endParaRPr lang="ru-RU"/>
        </a:p>
      </dgm:t>
    </dgm:pt>
    <dgm:pt modelId="{57E2B857-4AEA-45E8-B003-5B43DBB0F679}" type="sibTrans" cxnId="{8AA759C5-B5B2-4393-AE04-DFE16E35709F}">
      <dgm:prSet/>
      <dgm:spPr/>
      <dgm:t>
        <a:bodyPr/>
        <a:lstStyle/>
        <a:p>
          <a:endParaRPr lang="ru-RU"/>
        </a:p>
      </dgm:t>
    </dgm:pt>
    <dgm:pt modelId="{706B927A-EE07-4876-B3C7-0420B67FF8A2}">
      <dgm:prSet phldrT="[Текст]"/>
      <dgm:spPr/>
      <dgm:t>
        <a:bodyPr/>
        <a:lstStyle/>
        <a:p>
          <a:r>
            <a:rPr lang="ru-RU" dirty="0" smtClean="0"/>
            <a:t>При не остановленном кровотечении</a:t>
          </a:r>
          <a:endParaRPr lang="ru-RU" dirty="0"/>
        </a:p>
      </dgm:t>
    </dgm:pt>
    <dgm:pt modelId="{0CA2BD75-6EFA-4451-83E2-E38B72EB6A63}" type="parTrans" cxnId="{D7F12F93-133C-4A69-B10C-67DE141E9305}">
      <dgm:prSet/>
      <dgm:spPr/>
      <dgm:t>
        <a:bodyPr/>
        <a:lstStyle/>
        <a:p>
          <a:endParaRPr lang="ru-RU"/>
        </a:p>
      </dgm:t>
    </dgm:pt>
    <dgm:pt modelId="{FDAFFCB3-7A12-4654-87D3-F0192C99227B}" type="sibTrans" cxnId="{D7F12F93-133C-4A69-B10C-67DE141E9305}">
      <dgm:prSet/>
      <dgm:spPr/>
      <dgm:t>
        <a:bodyPr/>
        <a:lstStyle/>
        <a:p>
          <a:endParaRPr lang="ru-RU"/>
        </a:p>
      </dgm:t>
    </dgm:pt>
    <dgm:pt modelId="{1DE0A46C-A90B-4EB3-8B37-5A659F2AD6C7}">
      <dgm:prSet phldrT="[Текст]"/>
      <dgm:spPr/>
      <dgm:t>
        <a:bodyPr/>
        <a:lstStyle/>
        <a:p>
          <a:r>
            <a:rPr lang="ru-RU" dirty="0" smtClean="0"/>
            <a:t>АД 70 - 80 </a:t>
          </a:r>
          <a:r>
            <a:rPr lang="ru-RU" dirty="0" err="1" smtClean="0"/>
            <a:t>мм.рт.ст</a:t>
          </a:r>
          <a:r>
            <a:rPr lang="ru-RU" dirty="0" smtClean="0"/>
            <a:t>.</a:t>
          </a:r>
          <a:endParaRPr lang="ru-RU" dirty="0"/>
        </a:p>
      </dgm:t>
    </dgm:pt>
    <dgm:pt modelId="{0BBBE644-99EC-4448-A508-EFFA2E038E89}" type="parTrans" cxnId="{4AF24E89-8449-4211-8905-8A69D8388757}">
      <dgm:prSet/>
      <dgm:spPr/>
      <dgm:t>
        <a:bodyPr/>
        <a:lstStyle/>
        <a:p>
          <a:endParaRPr lang="ru-RU"/>
        </a:p>
      </dgm:t>
    </dgm:pt>
    <dgm:pt modelId="{D4FFED79-FB6A-432E-88A7-E2AC72034342}" type="sibTrans" cxnId="{4AF24E89-8449-4211-8905-8A69D8388757}">
      <dgm:prSet/>
      <dgm:spPr/>
      <dgm:t>
        <a:bodyPr/>
        <a:lstStyle/>
        <a:p>
          <a:endParaRPr lang="ru-RU"/>
        </a:p>
      </dgm:t>
    </dgm:pt>
    <dgm:pt modelId="{6E91BEFE-11E7-47A4-891F-118D6BBAFCEE}" type="pres">
      <dgm:prSet presAssocID="{03146F75-2A7A-4F4A-B8A2-375A104AA0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56E18D-EBEF-4281-ACF1-A8AC7E5B4142}" type="pres">
      <dgm:prSet presAssocID="{597AB08D-1A8D-4A2A-9240-FE5AC55267EE}" presName="linNode" presStyleCnt="0"/>
      <dgm:spPr/>
    </dgm:pt>
    <dgm:pt modelId="{5912D1A5-95EB-45CB-A7D3-19F25759422B}" type="pres">
      <dgm:prSet presAssocID="{597AB08D-1A8D-4A2A-9240-FE5AC55267E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B57ED-1EF2-4D93-8EDF-8573DC8F21E1}" type="pres">
      <dgm:prSet presAssocID="{597AB08D-1A8D-4A2A-9240-FE5AC55267E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1A23A-1854-4DB7-A03E-012CE0155F92}" type="pres">
      <dgm:prSet presAssocID="{5E54BA9E-CD74-43D2-AB90-AC32DB2D7C09}" presName="sp" presStyleCnt="0"/>
      <dgm:spPr/>
    </dgm:pt>
    <dgm:pt modelId="{9D9C8C8E-5674-4325-A870-86F907A1189A}" type="pres">
      <dgm:prSet presAssocID="{706B927A-EE07-4876-B3C7-0420B67FF8A2}" presName="linNode" presStyleCnt="0"/>
      <dgm:spPr/>
    </dgm:pt>
    <dgm:pt modelId="{701DF811-84F6-45C5-AD52-ACEE2AB98143}" type="pres">
      <dgm:prSet presAssocID="{706B927A-EE07-4876-B3C7-0420B67FF8A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197B2-6C10-4938-A74A-FEDBDB77DAF0}" type="pres">
      <dgm:prSet presAssocID="{706B927A-EE07-4876-B3C7-0420B67FF8A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A65C2-B1C6-468F-8447-F75325A89438}" srcId="{03146F75-2A7A-4F4A-B8A2-375A104AA0C8}" destId="{597AB08D-1A8D-4A2A-9240-FE5AC55267EE}" srcOrd="0" destOrd="0" parTransId="{584E626E-46B3-48A7-AAA0-A9171FC7E381}" sibTransId="{5E54BA9E-CD74-43D2-AB90-AC32DB2D7C09}"/>
    <dgm:cxn modelId="{D7F12F93-133C-4A69-B10C-67DE141E9305}" srcId="{03146F75-2A7A-4F4A-B8A2-375A104AA0C8}" destId="{706B927A-EE07-4876-B3C7-0420B67FF8A2}" srcOrd="1" destOrd="0" parTransId="{0CA2BD75-6EFA-4451-83E2-E38B72EB6A63}" sibTransId="{FDAFFCB3-7A12-4654-87D3-F0192C99227B}"/>
    <dgm:cxn modelId="{8AA759C5-B5B2-4393-AE04-DFE16E35709F}" srcId="{597AB08D-1A8D-4A2A-9240-FE5AC55267EE}" destId="{E78043BE-5B65-4EE5-893B-6B6A8617C5CA}" srcOrd="0" destOrd="0" parTransId="{53591C94-4D60-468B-BAF3-45217A2577CE}" sibTransId="{57E2B857-4AEA-45E8-B003-5B43DBB0F679}"/>
    <dgm:cxn modelId="{7DC819D7-0DE4-4017-9B33-70BCF54CB8D4}" type="presOf" srcId="{E78043BE-5B65-4EE5-893B-6B6A8617C5CA}" destId="{8BAB57ED-1EF2-4D93-8EDF-8573DC8F21E1}" srcOrd="0" destOrd="0" presId="urn:microsoft.com/office/officeart/2005/8/layout/vList5"/>
    <dgm:cxn modelId="{4AFE08AA-C658-4EE9-9585-189D65D8C46D}" type="presOf" srcId="{706B927A-EE07-4876-B3C7-0420B67FF8A2}" destId="{701DF811-84F6-45C5-AD52-ACEE2AB98143}" srcOrd="0" destOrd="0" presId="urn:microsoft.com/office/officeart/2005/8/layout/vList5"/>
    <dgm:cxn modelId="{4AF24E89-8449-4211-8905-8A69D8388757}" srcId="{706B927A-EE07-4876-B3C7-0420B67FF8A2}" destId="{1DE0A46C-A90B-4EB3-8B37-5A659F2AD6C7}" srcOrd="0" destOrd="0" parTransId="{0BBBE644-99EC-4448-A508-EFFA2E038E89}" sibTransId="{D4FFED79-FB6A-432E-88A7-E2AC72034342}"/>
    <dgm:cxn modelId="{3819B42B-2F98-489E-B69D-44AB120A4352}" type="presOf" srcId="{03146F75-2A7A-4F4A-B8A2-375A104AA0C8}" destId="{6E91BEFE-11E7-47A4-891F-118D6BBAFCEE}" srcOrd="0" destOrd="0" presId="urn:microsoft.com/office/officeart/2005/8/layout/vList5"/>
    <dgm:cxn modelId="{5F452F06-54F7-4604-AF22-48E0BB88799D}" type="presOf" srcId="{597AB08D-1A8D-4A2A-9240-FE5AC55267EE}" destId="{5912D1A5-95EB-45CB-A7D3-19F25759422B}" srcOrd="0" destOrd="0" presId="urn:microsoft.com/office/officeart/2005/8/layout/vList5"/>
    <dgm:cxn modelId="{0E75B0E0-4465-4C7B-A7D0-340E38109648}" type="presOf" srcId="{1DE0A46C-A90B-4EB3-8B37-5A659F2AD6C7}" destId="{2F2197B2-6C10-4938-A74A-FEDBDB77DAF0}" srcOrd="0" destOrd="0" presId="urn:microsoft.com/office/officeart/2005/8/layout/vList5"/>
    <dgm:cxn modelId="{1B5D2AB1-C194-4193-A65E-ECB75D5FE5B8}" type="presParOf" srcId="{6E91BEFE-11E7-47A4-891F-118D6BBAFCEE}" destId="{2856E18D-EBEF-4281-ACF1-A8AC7E5B4142}" srcOrd="0" destOrd="0" presId="urn:microsoft.com/office/officeart/2005/8/layout/vList5"/>
    <dgm:cxn modelId="{7BD38CED-5227-479A-85CC-DAEFF4D9A1B3}" type="presParOf" srcId="{2856E18D-EBEF-4281-ACF1-A8AC7E5B4142}" destId="{5912D1A5-95EB-45CB-A7D3-19F25759422B}" srcOrd="0" destOrd="0" presId="urn:microsoft.com/office/officeart/2005/8/layout/vList5"/>
    <dgm:cxn modelId="{00FF7744-2DA5-406A-B324-1A639B197473}" type="presParOf" srcId="{2856E18D-EBEF-4281-ACF1-A8AC7E5B4142}" destId="{8BAB57ED-1EF2-4D93-8EDF-8573DC8F21E1}" srcOrd="1" destOrd="0" presId="urn:microsoft.com/office/officeart/2005/8/layout/vList5"/>
    <dgm:cxn modelId="{F6E8A879-4684-41B0-BE8E-B8C5D96AEF23}" type="presParOf" srcId="{6E91BEFE-11E7-47A4-891F-118D6BBAFCEE}" destId="{D501A23A-1854-4DB7-A03E-012CE0155F92}" srcOrd="1" destOrd="0" presId="urn:microsoft.com/office/officeart/2005/8/layout/vList5"/>
    <dgm:cxn modelId="{7B9258D5-7838-400C-8ABC-D452E3D89AD7}" type="presParOf" srcId="{6E91BEFE-11E7-47A4-891F-118D6BBAFCEE}" destId="{9D9C8C8E-5674-4325-A870-86F907A1189A}" srcOrd="2" destOrd="0" presId="urn:microsoft.com/office/officeart/2005/8/layout/vList5"/>
    <dgm:cxn modelId="{7F7AEEDE-392F-44FB-BB45-6E344DCD9D9F}" type="presParOf" srcId="{9D9C8C8E-5674-4325-A870-86F907A1189A}" destId="{701DF811-84F6-45C5-AD52-ACEE2AB98143}" srcOrd="0" destOrd="0" presId="urn:microsoft.com/office/officeart/2005/8/layout/vList5"/>
    <dgm:cxn modelId="{24349A2C-26BB-46B5-A4BA-F95BF38FC15C}" type="presParOf" srcId="{9D9C8C8E-5674-4325-A870-86F907A1189A}" destId="{2F2197B2-6C10-4938-A74A-FEDBDB77DAF0}" srcOrd="1" destOrd="0" presId="urn:microsoft.com/office/officeart/2005/8/layout/vList5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CB6732F-ADB8-446F-8D4E-9EB2E9460D8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135322-137B-4C4B-AE34-9B1D79BC0CB3}">
      <dgm:prSet phldrT="[Текст]"/>
      <dgm:spPr/>
      <dgm:t>
        <a:bodyPr/>
        <a:lstStyle/>
        <a:p>
          <a:r>
            <a:rPr lang="en-US" dirty="0" smtClean="0"/>
            <a:t>I</a:t>
          </a:r>
          <a:r>
            <a:rPr lang="ru-RU" dirty="0" smtClean="0"/>
            <a:t> степень</a:t>
          </a:r>
          <a:endParaRPr lang="ru-RU" dirty="0"/>
        </a:p>
      </dgm:t>
    </dgm:pt>
    <dgm:pt modelId="{066C56ED-4740-4E61-B291-7AF8BA6DE842}" type="parTrans" cxnId="{ECE67357-5BF7-49B6-9D0B-1026728C0087}">
      <dgm:prSet/>
      <dgm:spPr/>
      <dgm:t>
        <a:bodyPr/>
        <a:lstStyle/>
        <a:p>
          <a:endParaRPr lang="ru-RU"/>
        </a:p>
      </dgm:t>
    </dgm:pt>
    <dgm:pt modelId="{B6234478-CA18-4361-86FD-E492E53DC5D8}" type="sibTrans" cxnId="{ECE67357-5BF7-49B6-9D0B-1026728C0087}">
      <dgm:prSet/>
      <dgm:spPr/>
      <dgm:t>
        <a:bodyPr/>
        <a:lstStyle/>
        <a:p>
          <a:endParaRPr lang="ru-RU"/>
        </a:p>
      </dgm:t>
    </dgm:pt>
    <dgm:pt modelId="{58E9EF5D-C19F-4C2D-8993-1217C45C81DB}">
      <dgm:prSet phldrT="[Текст]"/>
      <dgm:spPr/>
      <dgm:t>
        <a:bodyPr/>
        <a:lstStyle/>
        <a:p>
          <a:r>
            <a:rPr lang="ru-RU" dirty="0" smtClean="0"/>
            <a:t>Солевые растворы в объеме, превышающем кровопотерю в 2-3 раза</a:t>
          </a:r>
          <a:endParaRPr lang="ru-RU" dirty="0"/>
        </a:p>
      </dgm:t>
    </dgm:pt>
    <dgm:pt modelId="{FD5B61A0-5914-4A52-8BFC-6A2ACEB862BA}" type="parTrans" cxnId="{3EDFB2F8-1C6F-42D2-BCFF-0B1CD3E170D4}">
      <dgm:prSet/>
      <dgm:spPr/>
      <dgm:t>
        <a:bodyPr/>
        <a:lstStyle/>
        <a:p>
          <a:endParaRPr lang="ru-RU"/>
        </a:p>
      </dgm:t>
    </dgm:pt>
    <dgm:pt modelId="{B6B09998-A43E-42C5-AA12-B64EB3798912}" type="sibTrans" cxnId="{3EDFB2F8-1C6F-42D2-BCFF-0B1CD3E170D4}">
      <dgm:prSet/>
      <dgm:spPr/>
      <dgm:t>
        <a:bodyPr/>
        <a:lstStyle/>
        <a:p>
          <a:endParaRPr lang="ru-RU"/>
        </a:p>
      </dgm:t>
    </dgm:pt>
    <dgm:pt modelId="{CBA27D46-63EE-416E-AE24-EE84CBF5ECD4}">
      <dgm:prSet phldrT="[Текст]"/>
      <dgm:spPr/>
      <dgm:t>
        <a:bodyPr/>
        <a:lstStyle/>
        <a:p>
          <a:r>
            <a:rPr lang="ru-RU" dirty="0" smtClean="0"/>
            <a:t>В первые 10 минут ввести 800 мл</a:t>
          </a:r>
          <a:endParaRPr lang="ru-RU" dirty="0"/>
        </a:p>
      </dgm:t>
    </dgm:pt>
    <dgm:pt modelId="{88834FFD-908C-454E-9F82-011EFFEB1844}" type="parTrans" cxnId="{081A1C11-00A7-4CE7-B1A1-9E66B804FB2E}">
      <dgm:prSet/>
      <dgm:spPr/>
      <dgm:t>
        <a:bodyPr/>
        <a:lstStyle/>
        <a:p>
          <a:endParaRPr lang="ru-RU"/>
        </a:p>
      </dgm:t>
    </dgm:pt>
    <dgm:pt modelId="{36D44F38-EBAA-4195-A907-149C200C54A6}" type="sibTrans" cxnId="{081A1C11-00A7-4CE7-B1A1-9E66B804FB2E}">
      <dgm:prSet/>
      <dgm:spPr/>
      <dgm:t>
        <a:bodyPr/>
        <a:lstStyle/>
        <a:p>
          <a:endParaRPr lang="ru-RU"/>
        </a:p>
      </dgm:t>
    </dgm:pt>
    <dgm:pt modelId="{3AA49818-181F-49A2-8204-34313B34919B}">
      <dgm:prSet phldrT="[Текст]"/>
      <dgm:spPr/>
      <dgm:t>
        <a:bodyPr/>
        <a:lstStyle/>
        <a:p>
          <a:r>
            <a:rPr lang="en-US" dirty="0" smtClean="0"/>
            <a:t>II</a:t>
          </a:r>
          <a:r>
            <a:rPr lang="ru-RU" dirty="0" smtClean="0"/>
            <a:t> степень</a:t>
          </a:r>
          <a:endParaRPr lang="ru-RU" dirty="0"/>
        </a:p>
      </dgm:t>
    </dgm:pt>
    <dgm:pt modelId="{75EF8F2C-832F-4EF5-ADFC-FF876A3E72D7}" type="parTrans" cxnId="{E7497ED3-E84D-4894-AC0B-E5C61EA13420}">
      <dgm:prSet/>
      <dgm:spPr/>
      <dgm:t>
        <a:bodyPr/>
        <a:lstStyle/>
        <a:p>
          <a:endParaRPr lang="ru-RU"/>
        </a:p>
      </dgm:t>
    </dgm:pt>
    <dgm:pt modelId="{C105625C-7B6C-4FAC-84DB-A722BF32DD89}" type="sibTrans" cxnId="{E7497ED3-E84D-4894-AC0B-E5C61EA13420}">
      <dgm:prSet/>
      <dgm:spPr/>
      <dgm:t>
        <a:bodyPr/>
        <a:lstStyle/>
        <a:p>
          <a:endParaRPr lang="ru-RU"/>
        </a:p>
      </dgm:t>
    </dgm:pt>
    <dgm:pt modelId="{D46B5EED-A20C-420E-941D-C9D5C09163EC}">
      <dgm:prSet phldrT="[Текст]"/>
      <dgm:spPr/>
      <dgm:t>
        <a:bodyPr/>
        <a:lstStyle/>
        <a:p>
          <a:r>
            <a:rPr lang="ru-RU" dirty="0" smtClean="0"/>
            <a:t>Коллоиды + кристаллоиды 1:1</a:t>
          </a:r>
          <a:endParaRPr lang="ru-RU" dirty="0"/>
        </a:p>
      </dgm:t>
    </dgm:pt>
    <dgm:pt modelId="{A51B334F-7A86-48DC-BF03-9A6DBFD688BC}" type="parTrans" cxnId="{FFDE0B26-EEF4-4BC3-AC17-9F6E9FFB4971}">
      <dgm:prSet/>
      <dgm:spPr/>
      <dgm:t>
        <a:bodyPr/>
        <a:lstStyle/>
        <a:p>
          <a:endParaRPr lang="ru-RU"/>
        </a:p>
      </dgm:t>
    </dgm:pt>
    <dgm:pt modelId="{581692F2-D488-41D6-996C-D054395008B5}" type="sibTrans" cxnId="{FFDE0B26-EEF4-4BC3-AC17-9F6E9FFB4971}">
      <dgm:prSet/>
      <dgm:spPr/>
      <dgm:t>
        <a:bodyPr/>
        <a:lstStyle/>
        <a:p>
          <a:endParaRPr lang="ru-RU"/>
        </a:p>
      </dgm:t>
    </dgm:pt>
    <dgm:pt modelId="{6D8911BA-10CB-45E3-8AB7-8A3AA9B8145A}">
      <dgm:prSet phldrT="[Текст]"/>
      <dgm:spPr/>
      <dgm:t>
        <a:bodyPr/>
        <a:lstStyle/>
        <a:p>
          <a:r>
            <a:rPr lang="ru-RU" dirty="0" smtClean="0"/>
            <a:t>В первые 10 минут ввести 800 мл, затем 800 мл коллоидов</a:t>
          </a:r>
          <a:endParaRPr lang="ru-RU" dirty="0"/>
        </a:p>
      </dgm:t>
    </dgm:pt>
    <dgm:pt modelId="{0563908A-9591-4DC4-9CBE-5119289F41C6}" type="parTrans" cxnId="{8FA157AD-5D28-4490-9695-72BB8398C5C6}">
      <dgm:prSet/>
      <dgm:spPr/>
      <dgm:t>
        <a:bodyPr/>
        <a:lstStyle/>
        <a:p>
          <a:endParaRPr lang="ru-RU"/>
        </a:p>
      </dgm:t>
    </dgm:pt>
    <dgm:pt modelId="{FCAABC21-7DB5-4FCA-B170-928863926A79}" type="sibTrans" cxnId="{8FA157AD-5D28-4490-9695-72BB8398C5C6}">
      <dgm:prSet/>
      <dgm:spPr/>
      <dgm:t>
        <a:bodyPr/>
        <a:lstStyle/>
        <a:p>
          <a:endParaRPr lang="ru-RU"/>
        </a:p>
      </dgm:t>
    </dgm:pt>
    <dgm:pt modelId="{D4507092-C0CA-4C1F-9DC0-2E0F803DFDCE}">
      <dgm:prSet phldrT="[Текст]"/>
      <dgm:spPr/>
      <dgm:t>
        <a:bodyPr/>
        <a:lstStyle/>
        <a:p>
          <a:r>
            <a:rPr lang="en-US" dirty="0" smtClean="0"/>
            <a:t>III</a:t>
          </a:r>
          <a:r>
            <a:rPr lang="ru-RU" dirty="0" smtClean="0"/>
            <a:t>- </a:t>
          </a:r>
          <a:r>
            <a:rPr lang="en-US" dirty="0" smtClean="0"/>
            <a:t>IV</a:t>
          </a:r>
          <a:r>
            <a:rPr lang="ru-RU" dirty="0" smtClean="0"/>
            <a:t>  степень</a:t>
          </a:r>
          <a:endParaRPr lang="ru-RU" dirty="0"/>
        </a:p>
      </dgm:t>
    </dgm:pt>
    <dgm:pt modelId="{3539A363-C71B-4DD9-90C7-F05A30582457}" type="parTrans" cxnId="{1BFA1876-1273-4AA1-8FD0-13B0313D48C4}">
      <dgm:prSet/>
      <dgm:spPr/>
      <dgm:t>
        <a:bodyPr/>
        <a:lstStyle/>
        <a:p>
          <a:endParaRPr lang="ru-RU"/>
        </a:p>
      </dgm:t>
    </dgm:pt>
    <dgm:pt modelId="{7E13C9EE-ECDC-45C2-B33A-9C8C9B3AD422}" type="sibTrans" cxnId="{1BFA1876-1273-4AA1-8FD0-13B0313D48C4}">
      <dgm:prSet/>
      <dgm:spPr/>
      <dgm:t>
        <a:bodyPr/>
        <a:lstStyle/>
        <a:p>
          <a:endParaRPr lang="ru-RU"/>
        </a:p>
      </dgm:t>
    </dgm:pt>
    <dgm:pt modelId="{C6D47A0B-2902-4D39-98B2-36281DA90A99}">
      <dgm:prSet phldrT="[Текст]"/>
      <dgm:spPr/>
      <dgm:t>
        <a:bodyPr/>
        <a:lstStyle/>
        <a:p>
          <a:r>
            <a:rPr lang="ru-RU" dirty="0" smtClean="0"/>
            <a:t>Одновременно в 2 вены коллоиды и кристаллоиды в соотношении 1:2</a:t>
          </a:r>
          <a:endParaRPr lang="ru-RU" dirty="0"/>
        </a:p>
      </dgm:t>
    </dgm:pt>
    <dgm:pt modelId="{40C82145-66C9-4011-B551-1FC0D0B9AA04}" type="parTrans" cxnId="{60794E7C-0253-4AE8-9BE8-2EF2E7402378}">
      <dgm:prSet/>
      <dgm:spPr/>
      <dgm:t>
        <a:bodyPr/>
        <a:lstStyle/>
        <a:p>
          <a:endParaRPr lang="ru-RU"/>
        </a:p>
      </dgm:t>
    </dgm:pt>
    <dgm:pt modelId="{7D86B513-1218-4222-8C26-0721385A1CC5}" type="sibTrans" cxnId="{60794E7C-0253-4AE8-9BE8-2EF2E7402378}">
      <dgm:prSet/>
      <dgm:spPr/>
      <dgm:t>
        <a:bodyPr/>
        <a:lstStyle/>
        <a:p>
          <a:endParaRPr lang="ru-RU"/>
        </a:p>
      </dgm:t>
    </dgm:pt>
    <dgm:pt modelId="{6CEF827A-5E09-4C19-81DC-CADE814640A2}">
      <dgm:prSet phldrT="[Текст]"/>
      <dgm:spPr/>
      <dgm:t>
        <a:bodyPr/>
        <a:lstStyle/>
        <a:p>
          <a:r>
            <a:rPr lang="ru-RU" dirty="0" smtClean="0"/>
            <a:t>Скорость </a:t>
          </a:r>
          <a:r>
            <a:rPr lang="ru-RU" dirty="0" err="1" smtClean="0"/>
            <a:t>инфузии</a:t>
          </a:r>
          <a:r>
            <a:rPr lang="ru-RU" dirty="0" smtClean="0"/>
            <a:t> 250-500 мл/мин, за 1-й час -2-4 литра</a:t>
          </a:r>
          <a:endParaRPr lang="ru-RU" dirty="0"/>
        </a:p>
      </dgm:t>
    </dgm:pt>
    <dgm:pt modelId="{FE00D780-8172-4A12-B43B-D0638300868C}" type="parTrans" cxnId="{5B402C0D-1002-480D-9340-A4B78F65D4CF}">
      <dgm:prSet/>
      <dgm:spPr/>
      <dgm:t>
        <a:bodyPr/>
        <a:lstStyle/>
        <a:p>
          <a:endParaRPr lang="ru-RU"/>
        </a:p>
      </dgm:t>
    </dgm:pt>
    <dgm:pt modelId="{620977A5-05BF-469E-9351-191AC2C77EA9}" type="sibTrans" cxnId="{5B402C0D-1002-480D-9340-A4B78F65D4CF}">
      <dgm:prSet/>
      <dgm:spPr/>
      <dgm:t>
        <a:bodyPr/>
        <a:lstStyle/>
        <a:p>
          <a:endParaRPr lang="ru-RU"/>
        </a:p>
      </dgm:t>
    </dgm:pt>
    <dgm:pt modelId="{A9AB7119-D970-45C0-81B1-7164F4F9826D}" type="pres">
      <dgm:prSet presAssocID="{2CB6732F-ADB8-446F-8D4E-9EB2E9460D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7D0F48-5CF8-4035-895B-EA58C7F5CB31}" type="pres">
      <dgm:prSet presAssocID="{FB135322-137B-4C4B-AE34-9B1D79BC0CB3}" presName="linNode" presStyleCnt="0"/>
      <dgm:spPr/>
      <dgm:t>
        <a:bodyPr/>
        <a:lstStyle/>
        <a:p>
          <a:endParaRPr lang="ru-RU"/>
        </a:p>
      </dgm:t>
    </dgm:pt>
    <dgm:pt modelId="{25C3C88A-63F0-469B-9A3B-E37D575E8E9E}" type="pres">
      <dgm:prSet presAssocID="{FB135322-137B-4C4B-AE34-9B1D79BC0CB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98426-75BB-4FAD-B6DE-22378FCF73F4}" type="pres">
      <dgm:prSet presAssocID="{FB135322-137B-4C4B-AE34-9B1D79BC0CB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30597-2D73-4287-8FA8-F008BA047112}" type="pres">
      <dgm:prSet presAssocID="{B6234478-CA18-4361-86FD-E492E53DC5D8}" presName="sp" presStyleCnt="0"/>
      <dgm:spPr/>
      <dgm:t>
        <a:bodyPr/>
        <a:lstStyle/>
        <a:p>
          <a:endParaRPr lang="ru-RU"/>
        </a:p>
      </dgm:t>
    </dgm:pt>
    <dgm:pt modelId="{86464FA1-19FE-4ED6-BC24-FCE24C589271}" type="pres">
      <dgm:prSet presAssocID="{3AA49818-181F-49A2-8204-34313B34919B}" presName="linNode" presStyleCnt="0"/>
      <dgm:spPr/>
      <dgm:t>
        <a:bodyPr/>
        <a:lstStyle/>
        <a:p>
          <a:endParaRPr lang="ru-RU"/>
        </a:p>
      </dgm:t>
    </dgm:pt>
    <dgm:pt modelId="{7479C46A-35FD-4165-99FD-0660B71604EB}" type="pres">
      <dgm:prSet presAssocID="{3AA49818-181F-49A2-8204-34313B34919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6489F-5D20-48C7-BA18-09BEE3048F65}" type="pres">
      <dgm:prSet presAssocID="{3AA49818-181F-49A2-8204-34313B34919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0BD2D-6708-4445-9C9F-5BEEFFA1EF26}" type="pres">
      <dgm:prSet presAssocID="{C105625C-7B6C-4FAC-84DB-A722BF32DD89}" presName="sp" presStyleCnt="0"/>
      <dgm:spPr/>
      <dgm:t>
        <a:bodyPr/>
        <a:lstStyle/>
        <a:p>
          <a:endParaRPr lang="ru-RU"/>
        </a:p>
      </dgm:t>
    </dgm:pt>
    <dgm:pt modelId="{D211AC81-4D1D-4804-8427-3B6FF3EE3F99}" type="pres">
      <dgm:prSet presAssocID="{D4507092-C0CA-4C1F-9DC0-2E0F803DFDCE}" presName="linNode" presStyleCnt="0"/>
      <dgm:spPr/>
      <dgm:t>
        <a:bodyPr/>
        <a:lstStyle/>
        <a:p>
          <a:endParaRPr lang="ru-RU"/>
        </a:p>
      </dgm:t>
    </dgm:pt>
    <dgm:pt modelId="{AA86E59C-4DE4-4F36-A90A-556186FD9EA8}" type="pres">
      <dgm:prSet presAssocID="{D4507092-C0CA-4C1F-9DC0-2E0F803DFDCE}" presName="parentText" presStyleLbl="node1" presStyleIdx="2" presStyleCnt="3" custLinFactNeighborX="578" custLinFactNeighborY="-1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1E1A2-7A16-45E9-A7AE-78133124A5DF}" type="pres">
      <dgm:prSet presAssocID="{D4507092-C0CA-4C1F-9DC0-2E0F803DFDC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A1876-1273-4AA1-8FD0-13B0313D48C4}" srcId="{2CB6732F-ADB8-446F-8D4E-9EB2E9460D8C}" destId="{D4507092-C0CA-4C1F-9DC0-2E0F803DFDCE}" srcOrd="2" destOrd="0" parTransId="{3539A363-C71B-4DD9-90C7-F05A30582457}" sibTransId="{7E13C9EE-ECDC-45C2-B33A-9C8C9B3AD422}"/>
    <dgm:cxn modelId="{3C07027E-A852-49A5-BB86-B6F0E15C33A8}" type="presOf" srcId="{3AA49818-181F-49A2-8204-34313B34919B}" destId="{7479C46A-35FD-4165-99FD-0660B71604EB}" srcOrd="0" destOrd="0" presId="urn:microsoft.com/office/officeart/2005/8/layout/vList5"/>
    <dgm:cxn modelId="{E7497ED3-E84D-4894-AC0B-E5C61EA13420}" srcId="{2CB6732F-ADB8-446F-8D4E-9EB2E9460D8C}" destId="{3AA49818-181F-49A2-8204-34313B34919B}" srcOrd="1" destOrd="0" parTransId="{75EF8F2C-832F-4EF5-ADFC-FF876A3E72D7}" sibTransId="{C105625C-7B6C-4FAC-84DB-A722BF32DD89}"/>
    <dgm:cxn modelId="{7DA4250D-D7FA-4016-A03D-00F0194F3BD0}" type="presOf" srcId="{D46B5EED-A20C-420E-941D-C9D5C09163EC}" destId="{81D6489F-5D20-48C7-BA18-09BEE3048F65}" srcOrd="0" destOrd="0" presId="urn:microsoft.com/office/officeart/2005/8/layout/vList5"/>
    <dgm:cxn modelId="{4C70B229-66AE-45D3-9362-A0313A3D9580}" type="presOf" srcId="{2CB6732F-ADB8-446F-8D4E-9EB2E9460D8C}" destId="{A9AB7119-D970-45C0-81B1-7164F4F9826D}" srcOrd="0" destOrd="0" presId="urn:microsoft.com/office/officeart/2005/8/layout/vList5"/>
    <dgm:cxn modelId="{ECE67357-5BF7-49B6-9D0B-1026728C0087}" srcId="{2CB6732F-ADB8-446F-8D4E-9EB2E9460D8C}" destId="{FB135322-137B-4C4B-AE34-9B1D79BC0CB3}" srcOrd="0" destOrd="0" parTransId="{066C56ED-4740-4E61-B291-7AF8BA6DE842}" sibTransId="{B6234478-CA18-4361-86FD-E492E53DC5D8}"/>
    <dgm:cxn modelId="{8843163A-2C35-4F06-A33C-05A2551453FE}" type="presOf" srcId="{6CEF827A-5E09-4C19-81DC-CADE814640A2}" destId="{BCC1E1A2-7A16-45E9-A7AE-78133124A5DF}" srcOrd="0" destOrd="1" presId="urn:microsoft.com/office/officeart/2005/8/layout/vList5"/>
    <dgm:cxn modelId="{9C66D1C4-007B-4F4E-94A6-3F60F1790892}" type="presOf" srcId="{D4507092-C0CA-4C1F-9DC0-2E0F803DFDCE}" destId="{AA86E59C-4DE4-4F36-A90A-556186FD9EA8}" srcOrd="0" destOrd="0" presId="urn:microsoft.com/office/officeart/2005/8/layout/vList5"/>
    <dgm:cxn modelId="{3EDFB2F8-1C6F-42D2-BCFF-0B1CD3E170D4}" srcId="{FB135322-137B-4C4B-AE34-9B1D79BC0CB3}" destId="{58E9EF5D-C19F-4C2D-8993-1217C45C81DB}" srcOrd="0" destOrd="0" parTransId="{FD5B61A0-5914-4A52-8BFC-6A2ACEB862BA}" sibTransId="{B6B09998-A43E-42C5-AA12-B64EB3798912}"/>
    <dgm:cxn modelId="{FFDE0B26-EEF4-4BC3-AC17-9F6E9FFB4971}" srcId="{3AA49818-181F-49A2-8204-34313B34919B}" destId="{D46B5EED-A20C-420E-941D-C9D5C09163EC}" srcOrd="0" destOrd="0" parTransId="{A51B334F-7A86-48DC-BF03-9A6DBFD688BC}" sibTransId="{581692F2-D488-41D6-996C-D054395008B5}"/>
    <dgm:cxn modelId="{22981633-CAA5-4622-BAA7-4816A6B92A00}" type="presOf" srcId="{58E9EF5D-C19F-4C2D-8993-1217C45C81DB}" destId="{59398426-75BB-4FAD-B6DE-22378FCF73F4}" srcOrd="0" destOrd="0" presId="urn:microsoft.com/office/officeart/2005/8/layout/vList5"/>
    <dgm:cxn modelId="{A44EF4C8-4543-4A01-850A-8D433DB20DC7}" type="presOf" srcId="{C6D47A0B-2902-4D39-98B2-36281DA90A99}" destId="{BCC1E1A2-7A16-45E9-A7AE-78133124A5DF}" srcOrd="0" destOrd="0" presId="urn:microsoft.com/office/officeart/2005/8/layout/vList5"/>
    <dgm:cxn modelId="{60794E7C-0253-4AE8-9BE8-2EF2E7402378}" srcId="{D4507092-C0CA-4C1F-9DC0-2E0F803DFDCE}" destId="{C6D47A0B-2902-4D39-98B2-36281DA90A99}" srcOrd="0" destOrd="0" parTransId="{40C82145-66C9-4011-B551-1FC0D0B9AA04}" sibTransId="{7D86B513-1218-4222-8C26-0721385A1CC5}"/>
    <dgm:cxn modelId="{5B402C0D-1002-480D-9340-A4B78F65D4CF}" srcId="{D4507092-C0CA-4C1F-9DC0-2E0F803DFDCE}" destId="{6CEF827A-5E09-4C19-81DC-CADE814640A2}" srcOrd="1" destOrd="0" parTransId="{FE00D780-8172-4A12-B43B-D0638300868C}" sibTransId="{620977A5-05BF-469E-9351-191AC2C77EA9}"/>
    <dgm:cxn modelId="{7CDED21D-6153-41E4-9C6D-A2EB5AC156DA}" type="presOf" srcId="{6D8911BA-10CB-45E3-8AB7-8A3AA9B8145A}" destId="{81D6489F-5D20-48C7-BA18-09BEE3048F65}" srcOrd="0" destOrd="1" presId="urn:microsoft.com/office/officeart/2005/8/layout/vList5"/>
    <dgm:cxn modelId="{081A1C11-00A7-4CE7-B1A1-9E66B804FB2E}" srcId="{FB135322-137B-4C4B-AE34-9B1D79BC0CB3}" destId="{CBA27D46-63EE-416E-AE24-EE84CBF5ECD4}" srcOrd="1" destOrd="0" parTransId="{88834FFD-908C-454E-9F82-011EFFEB1844}" sibTransId="{36D44F38-EBAA-4195-A907-149C200C54A6}"/>
    <dgm:cxn modelId="{3B6EDAB0-2CD4-4C96-B6CF-795E1F1FFC0E}" type="presOf" srcId="{FB135322-137B-4C4B-AE34-9B1D79BC0CB3}" destId="{25C3C88A-63F0-469B-9A3B-E37D575E8E9E}" srcOrd="0" destOrd="0" presId="urn:microsoft.com/office/officeart/2005/8/layout/vList5"/>
    <dgm:cxn modelId="{8FA157AD-5D28-4490-9695-72BB8398C5C6}" srcId="{3AA49818-181F-49A2-8204-34313B34919B}" destId="{6D8911BA-10CB-45E3-8AB7-8A3AA9B8145A}" srcOrd="1" destOrd="0" parTransId="{0563908A-9591-4DC4-9CBE-5119289F41C6}" sibTransId="{FCAABC21-7DB5-4FCA-B170-928863926A79}"/>
    <dgm:cxn modelId="{62E84A49-2D50-477F-A7D2-72A8F452FD22}" type="presOf" srcId="{CBA27D46-63EE-416E-AE24-EE84CBF5ECD4}" destId="{59398426-75BB-4FAD-B6DE-22378FCF73F4}" srcOrd="0" destOrd="1" presId="urn:microsoft.com/office/officeart/2005/8/layout/vList5"/>
    <dgm:cxn modelId="{67D00DCD-C168-4D71-9A0E-1797D9FC1EB7}" type="presParOf" srcId="{A9AB7119-D970-45C0-81B1-7164F4F9826D}" destId="{6D7D0F48-5CF8-4035-895B-EA58C7F5CB31}" srcOrd="0" destOrd="0" presId="urn:microsoft.com/office/officeart/2005/8/layout/vList5"/>
    <dgm:cxn modelId="{BD0A2B14-FCB1-4859-8936-59A7922529CF}" type="presParOf" srcId="{6D7D0F48-5CF8-4035-895B-EA58C7F5CB31}" destId="{25C3C88A-63F0-469B-9A3B-E37D575E8E9E}" srcOrd="0" destOrd="0" presId="urn:microsoft.com/office/officeart/2005/8/layout/vList5"/>
    <dgm:cxn modelId="{1F902C96-F9A6-4E52-A0F2-22798A1717B7}" type="presParOf" srcId="{6D7D0F48-5CF8-4035-895B-EA58C7F5CB31}" destId="{59398426-75BB-4FAD-B6DE-22378FCF73F4}" srcOrd="1" destOrd="0" presId="urn:microsoft.com/office/officeart/2005/8/layout/vList5"/>
    <dgm:cxn modelId="{50906684-3B07-4BB8-B323-CF7512824018}" type="presParOf" srcId="{A9AB7119-D970-45C0-81B1-7164F4F9826D}" destId="{2C930597-2D73-4287-8FA8-F008BA047112}" srcOrd="1" destOrd="0" presId="urn:microsoft.com/office/officeart/2005/8/layout/vList5"/>
    <dgm:cxn modelId="{C073F4F1-150B-4943-828D-06B2F90FA732}" type="presParOf" srcId="{A9AB7119-D970-45C0-81B1-7164F4F9826D}" destId="{86464FA1-19FE-4ED6-BC24-FCE24C589271}" srcOrd="2" destOrd="0" presId="urn:microsoft.com/office/officeart/2005/8/layout/vList5"/>
    <dgm:cxn modelId="{6F18F156-B0A0-41F4-89AA-F7AC205C1113}" type="presParOf" srcId="{86464FA1-19FE-4ED6-BC24-FCE24C589271}" destId="{7479C46A-35FD-4165-99FD-0660B71604EB}" srcOrd="0" destOrd="0" presId="urn:microsoft.com/office/officeart/2005/8/layout/vList5"/>
    <dgm:cxn modelId="{87EB3353-8EED-4A89-A332-4AA68EBDFA45}" type="presParOf" srcId="{86464FA1-19FE-4ED6-BC24-FCE24C589271}" destId="{81D6489F-5D20-48C7-BA18-09BEE3048F65}" srcOrd="1" destOrd="0" presId="urn:microsoft.com/office/officeart/2005/8/layout/vList5"/>
    <dgm:cxn modelId="{F8A0C329-0514-40C5-9BBB-48A567C4A8B1}" type="presParOf" srcId="{A9AB7119-D970-45C0-81B1-7164F4F9826D}" destId="{3850BD2D-6708-4445-9C9F-5BEEFFA1EF26}" srcOrd="3" destOrd="0" presId="urn:microsoft.com/office/officeart/2005/8/layout/vList5"/>
    <dgm:cxn modelId="{DB276091-73D8-4F37-B74B-A64AD7B70C75}" type="presParOf" srcId="{A9AB7119-D970-45C0-81B1-7164F4F9826D}" destId="{D211AC81-4D1D-4804-8427-3B6FF3EE3F99}" srcOrd="4" destOrd="0" presId="urn:microsoft.com/office/officeart/2005/8/layout/vList5"/>
    <dgm:cxn modelId="{D73BBCAF-74FA-44F8-A0E5-AA25ED8EBA8F}" type="presParOf" srcId="{D211AC81-4D1D-4804-8427-3B6FF3EE3F99}" destId="{AA86E59C-4DE4-4F36-A90A-556186FD9EA8}" srcOrd="0" destOrd="0" presId="urn:microsoft.com/office/officeart/2005/8/layout/vList5"/>
    <dgm:cxn modelId="{8A2BAA8F-83DC-47E4-8ECE-376E4E02053B}" type="presParOf" srcId="{D211AC81-4D1D-4804-8427-3B6FF3EE3F99}" destId="{BCC1E1A2-7A16-45E9-A7AE-78133124A5DF}" srcOrd="1" destOrd="0" presId="urn:microsoft.com/office/officeart/2005/8/layout/vList5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6ADC265-34D7-4DD9-BCE5-73B8CEBF07AB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32791-7456-45BE-A715-2A0727A5B98C}">
      <dgm:prSet phldrT="[Текст]"/>
      <dgm:spPr/>
      <dgm:t>
        <a:bodyPr/>
        <a:lstStyle/>
        <a:p>
          <a:r>
            <a:rPr lang="ru-RU" dirty="0" smtClean="0"/>
            <a:t>Теплая, сухая, </a:t>
          </a:r>
          <a:r>
            <a:rPr lang="ru-RU" dirty="0" err="1" smtClean="0"/>
            <a:t>розовая</a:t>
          </a:r>
          <a:r>
            <a:rPr lang="ru-RU" dirty="0" smtClean="0"/>
            <a:t> кожа</a:t>
          </a:r>
          <a:endParaRPr lang="ru-RU" dirty="0"/>
        </a:p>
      </dgm:t>
    </dgm:pt>
    <dgm:pt modelId="{CEF752D1-E44A-48EB-86C5-A117446A97C1}" type="parTrans" cxnId="{8627DEDB-7AE6-47D9-BA4D-3C92F8D7C680}">
      <dgm:prSet/>
      <dgm:spPr/>
      <dgm:t>
        <a:bodyPr/>
        <a:lstStyle/>
        <a:p>
          <a:endParaRPr lang="ru-RU"/>
        </a:p>
      </dgm:t>
    </dgm:pt>
    <dgm:pt modelId="{FE62FB58-BDAC-4762-B299-F650CE23439C}" type="sibTrans" cxnId="{8627DEDB-7AE6-47D9-BA4D-3C92F8D7C680}">
      <dgm:prSet/>
      <dgm:spPr/>
      <dgm:t>
        <a:bodyPr/>
        <a:lstStyle/>
        <a:p>
          <a:endParaRPr lang="ru-RU"/>
        </a:p>
      </dgm:t>
    </dgm:pt>
    <dgm:pt modelId="{487525F8-C36C-4216-AA9A-6F3A24CD26F1}">
      <dgm:prSet phldrT="[Текст]"/>
      <dgm:spPr/>
      <dgm:t>
        <a:bodyPr/>
        <a:lstStyle/>
        <a:p>
          <a:r>
            <a:rPr lang="ru-RU" dirty="0" smtClean="0"/>
            <a:t>Стабилизация АД</a:t>
          </a:r>
          <a:endParaRPr lang="ru-RU" dirty="0"/>
        </a:p>
      </dgm:t>
    </dgm:pt>
    <dgm:pt modelId="{115FAD17-4912-4897-87CF-7FA8B257519E}" type="parTrans" cxnId="{127CC349-350E-4CAA-8EBC-C4179F309AC0}">
      <dgm:prSet/>
      <dgm:spPr/>
      <dgm:t>
        <a:bodyPr/>
        <a:lstStyle/>
        <a:p>
          <a:endParaRPr lang="ru-RU"/>
        </a:p>
      </dgm:t>
    </dgm:pt>
    <dgm:pt modelId="{25C10391-C7BF-4E60-80F5-45FE321F0C30}" type="sibTrans" cxnId="{127CC349-350E-4CAA-8EBC-C4179F309AC0}">
      <dgm:prSet/>
      <dgm:spPr/>
      <dgm:t>
        <a:bodyPr/>
        <a:lstStyle/>
        <a:p>
          <a:endParaRPr lang="ru-RU"/>
        </a:p>
      </dgm:t>
    </dgm:pt>
    <dgm:pt modelId="{26F4A2C7-9077-41AA-AAC1-A98B1B10B9D2}">
      <dgm:prSet phldrT="[Текст]"/>
      <dgm:spPr/>
      <dgm:t>
        <a:bodyPr/>
        <a:lstStyle/>
        <a:p>
          <a:r>
            <a:rPr lang="ru-RU" dirty="0" smtClean="0"/>
            <a:t>Восстановление диуреза</a:t>
          </a:r>
          <a:endParaRPr lang="ru-RU" dirty="0"/>
        </a:p>
      </dgm:t>
    </dgm:pt>
    <dgm:pt modelId="{32F780C8-1A76-45F5-A393-F357B1B9C5B9}" type="parTrans" cxnId="{763D23B1-224B-41AF-AFDA-3538B214E2A0}">
      <dgm:prSet/>
      <dgm:spPr/>
      <dgm:t>
        <a:bodyPr/>
        <a:lstStyle/>
        <a:p>
          <a:endParaRPr lang="ru-RU"/>
        </a:p>
      </dgm:t>
    </dgm:pt>
    <dgm:pt modelId="{97CE8676-B1DE-477E-B224-2A1F8AA49B54}" type="sibTrans" cxnId="{763D23B1-224B-41AF-AFDA-3538B214E2A0}">
      <dgm:prSet/>
      <dgm:spPr/>
      <dgm:t>
        <a:bodyPr/>
        <a:lstStyle/>
        <a:p>
          <a:endParaRPr lang="ru-RU"/>
        </a:p>
      </dgm:t>
    </dgm:pt>
    <dgm:pt modelId="{9A765820-3695-45FD-8A0F-DBDFFD23E1AB}" type="pres">
      <dgm:prSet presAssocID="{36ADC265-34D7-4DD9-BCE5-73B8CEBF07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F3F9B7-8101-4AA0-9064-DC28C1C577D4}" type="pres">
      <dgm:prSet presAssocID="{AAE32791-7456-45BE-A715-2A0727A5B9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62005-FE94-4765-8F55-9421FE6A7975}" type="pres">
      <dgm:prSet presAssocID="{FE62FB58-BDAC-4762-B299-F650CE23439C}" presName="sibTrans" presStyleCnt="0"/>
      <dgm:spPr/>
    </dgm:pt>
    <dgm:pt modelId="{AB226966-C3F3-4220-9CEC-E08399234992}" type="pres">
      <dgm:prSet presAssocID="{487525F8-C36C-4216-AA9A-6F3A24CD26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4326C-242F-4C96-91F4-B4139ACCD840}" type="pres">
      <dgm:prSet presAssocID="{25C10391-C7BF-4E60-80F5-45FE321F0C30}" presName="sibTrans" presStyleCnt="0"/>
      <dgm:spPr/>
    </dgm:pt>
    <dgm:pt modelId="{DEDF0A40-1EE1-4CA0-823D-352D381F5606}" type="pres">
      <dgm:prSet presAssocID="{26F4A2C7-9077-41AA-AAC1-A98B1B10B9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53E4D6-C311-41DA-869D-20576B0B15BA}" type="presOf" srcId="{487525F8-C36C-4216-AA9A-6F3A24CD26F1}" destId="{AB226966-C3F3-4220-9CEC-E08399234992}" srcOrd="0" destOrd="0" presId="urn:microsoft.com/office/officeart/2005/8/layout/default"/>
    <dgm:cxn modelId="{8627DEDB-7AE6-47D9-BA4D-3C92F8D7C680}" srcId="{36ADC265-34D7-4DD9-BCE5-73B8CEBF07AB}" destId="{AAE32791-7456-45BE-A715-2A0727A5B98C}" srcOrd="0" destOrd="0" parTransId="{CEF752D1-E44A-48EB-86C5-A117446A97C1}" sibTransId="{FE62FB58-BDAC-4762-B299-F650CE23439C}"/>
    <dgm:cxn modelId="{99E26E6C-CD86-401A-A7D3-9FFF83C4BDC9}" type="presOf" srcId="{36ADC265-34D7-4DD9-BCE5-73B8CEBF07AB}" destId="{9A765820-3695-45FD-8A0F-DBDFFD23E1AB}" srcOrd="0" destOrd="0" presId="urn:microsoft.com/office/officeart/2005/8/layout/default"/>
    <dgm:cxn modelId="{127CC349-350E-4CAA-8EBC-C4179F309AC0}" srcId="{36ADC265-34D7-4DD9-BCE5-73B8CEBF07AB}" destId="{487525F8-C36C-4216-AA9A-6F3A24CD26F1}" srcOrd="1" destOrd="0" parTransId="{115FAD17-4912-4897-87CF-7FA8B257519E}" sibTransId="{25C10391-C7BF-4E60-80F5-45FE321F0C30}"/>
    <dgm:cxn modelId="{DB5F75E3-1C9B-452F-A9F5-8A1F266F680E}" type="presOf" srcId="{26F4A2C7-9077-41AA-AAC1-A98B1B10B9D2}" destId="{DEDF0A40-1EE1-4CA0-823D-352D381F5606}" srcOrd="0" destOrd="0" presId="urn:microsoft.com/office/officeart/2005/8/layout/default"/>
    <dgm:cxn modelId="{795304C5-3AC2-49F2-A95A-BC9E369E95A6}" type="presOf" srcId="{AAE32791-7456-45BE-A715-2A0727A5B98C}" destId="{E9F3F9B7-8101-4AA0-9064-DC28C1C577D4}" srcOrd="0" destOrd="0" presId="urn:microsoft.com/office/officeart/2005/8/layout/default"/>
    <dgm:cxn modelId="{763D23B1-224B-41AF-AFDA-3538B214E2A0}" srcId="{36ADC265-34D7-4DD9-BCE5-73B8CEBF07AB}" destId="{26F4A2C7-9077-41AA-AAC1-A98B1B10B9D2}" srcOrd="2" destOrd="0" parTransId="{32F780C8-1A76-45F5-A393-F357B1B9C5B9}" sibTransId="{97CE8676-B1DE-477E-B224-2A1F8AA49B54}"/>
    <dgm:cxn modelId="{5F7AD99B-AD1B-43A9-9CE7-94C09265B81E}" type="presParOf" srcId="{9A765820-3695-45FD-8A0F-DBDFFD23E1AB}" destId="{E9F3F9B7-8101-4AA0-9064-DC28C1C577D4}" srcOrd="0" destOrd="0" presId="urn:microsoft.com/office/officeart/2005/8/layout/default"/>
    <dgm:cxn modelId="{47C41809-8979-4F21-BC00-81729F45A6BD}" type="presParOf" srcId="{9A765820-3695-45FD-8A0F-DBDFFD23E1AB}" destId="{FE762005-FE94-4765-8F55-9421FE6A7975}" srcOrd="1" destOrd="0" presId="urn:microsoft.com/office/officeart/2005/8/layout/default"/>
    <dgm:cxn modelId="{90F99CBE-C621-457C-A54C-9A389B51B504}" type="presParOf" srcId="{9A765820-3695-45FD-8A0F-DBDFFD23E1AB}" destId="{AB226966-C3F3-4220-9CEC-E08399234992}" srcOrd="2" destOrd="0" presId="urn:microsoft.com/office/officeart/2005/8/layout/default"/>
    <dgm:cxn modelId="{C42C303E-C4DC-4072-99D7-39F75145C602}" type="presParOf" srcId="{9A765820-3695-45FD-8A0F-DBDFFD23E1AB}" destId="{4CC4326C-242F-4C96-91F4-B4139ACCD840}" srcOrd="3" destOrd="0" presId="urn:microsoft.com/office/officeart/2005/8/layout/default"/>
    <dgm:cxn modelId="{E7BBF825-754A-473C-A8DD-6AD18155F07E}" type="presParOf" srcId="{9A765820-3695-45FD-8A0F-DBDFFD23E1AB}" destId="{DEDF0A40-1EE1-4CA0-823D-352D381F5606}" srcOrd="4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0015F-837F-4016-94FE-E6716A58466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A6EFB8-0070-4684-B7DB-44B55CC2E719}">
      <dgm:prSet phldrT="[Текст]"/>
      <dgm:spPr/>
      <dgm:t>
        <a:bodyPr/>
        <a:lstStyle/>
        <a:p>
          <a:r>
            <a:rPr lang="ru-RU" dirty="0" smtClean="0"/>
            <a:t>Артериальное</a:t>
          </a:r>
          <a:endParaRPr lang="ru-RU" dirty="0"/>
        </a:p>
      </dgm:t>
    </dgm:pt>
    <dgm:pt modelId="{4BEF11A7-F8B8-4970-A762-F29D590F4AF7}" type="parTrans" cxnId="{3AF7EBB5-BE44-46F7-A751-786C4C2D08D1}">
      <dgm:prSet/>
      <dgm:spPr/>
      <dgm:t>
        <a:bodyPr/>
        <a:lstStyle/>
        <a:p>
          <a:endParaRPr lang="ru-RU"/>
        </a:p>
      </dgm:t>
    </dgm:pt>
    <dgm:pt modelId="{C2D175AF-DCBF-4C33-A30E-B37B111E325B}" type="sibTrans" cxnId="{3AF7EBB5-BE44-46F7-A751-786C4C2D08D1}">
      <dgm:prSet/>
      <dgm:spPr/>
      <dgm:t>
        <a:bodyPr/>
        <a:lstStyle/>
        <a:p>
          <a:endParaRPr lang="ru-RU"/>
        </a:p>
      </dgm:t>
    </dgm:pt>
    <dgm:pt modelId="{B5B8DDA7-EFBB-429B-9474-DE7C7C69E38E}">
      <dgm:prSet phldrT="[Текст]"/>
      <dgm:spPr/>
      <dgm:t>
        <a:bodyPr/>
        <a:lstStyle/>
        <a:p>
          <a:r>
            <a:rPr lang="ru-RU" dirty="0" smtClean="0"/>
            <a:t>Венозное </a:t>
          </a:r>
          <a:endParaRPr lang="ru-RU" dirty="0"/>
        </a:p>
      </dgm:t>
    </dgm:pt>
    <dgm:pt modelId="{CA28B707-60AD-4DAA-AE47-2E1EEBDF2DE1}" type="parTrans" cxnId="{17C38744-C289-465F-84F0-11ED591EC143}">
      <dgm:prSet/>
      <dgm:spPr/>
      <dgm:t>
        <a:bodyPr/>
        <a:lstStyle/>
        <a:p>
          <a:endParaRPr lang="ru-RU"/>
        </a:p>
      </dgm:t>
    </dgm:pt>
    <dgm:pt modelId="{ED3F6529-5C9E-4148-9880-8BDFF6645DCF}" type="sibTrans" cxnId="{17C38744-C289-465F-84F0-11ED591EC143}">
      <dgm:prSet/>
      <dgm:spPr/>
      <dgm:t>
        <a:bodyPr/>
        <a:lstStyle/>
        <a:p>
          <a:endParaRPr lang="ru-RU"/>
        </a:p>
      </dgm:t>
    </dgm:pt>
    <dgm:pt modelId="{A596307C-BE3B-42A4-9086-4A82C98685BB}">
      <dgm:prSet phldrT="[Текст]"/>
      <dgm:spPr/>
      <dgm:t>
        <a:bodyPr/>
        <a:lstStyle/>
        <a:p>
          <a:r>
            <a:rPr lang="ru-RU" dirty="0" smtClean="0"/>
            <a:t>Паренхиматозное </a:t>
          </a:r>
          <a:endParaRPr lang="ru-RU" dirty="0"/>
        </a:p>
      </dgm:t>
    </dgm:pt>
    <dgm:pt modelId="{592C10F4-E994-4505-A08C-83F3F99D3D7B}" type="parTrans" cxnId="{D3BC9C16-355A-4ED1-8A30-8CE5E707C350}">
      <dgm:prSet/>
      <dgm:spPr/>
      <dgm:t>
        <a:bodyPr/>
        <a:lstStyle/>
        <a:p>
          <a:endParaRPr lang="ru-RU"/>
        </a:p>
      </dgm:t>
    </dgm:pt>
    <dgm:pt modelId="{0EA3CC1A-8B09-4591-B91F-6A952E71D85E}" type="sibTrans" cxnId="{D3BC9C16-355A-4ED1-8A30-8CE5E707C350}">
      <dgm:prSet/>
      <dgm:spPr/>
      <dgm:t>
        <a:bodyPr/>
        <a:lstStyle/>
        <a:p>
          <a:endParaRPr lang="ru-RU"/>
        </a:p>
      </dgm:t>
    </dgm:pt>
    <dgm:pt modelId="{800DFA8F-AA7C-4C9C-ADF2-553354755FBA}">
      <dgm:prSet phldrT="[Текст]"/>
      <dgm:spPr/>
      <dgm:t>
        <a:bodyPr/>
        <a:lstStyle/>
        <a:p>
          <a:r>
            <a:rPr lang="ru-RU" dirty="0" smtClean="0"/>
            <a:t>Капиллярное </a:t>
          </a:r>
          <a:endParaRPr lang="ru-RU" dirty="0"/>
        </a:p>
      </dgm:t>
    </dgm:pt>
    <dgm:pt modelId="{AD2E4E22-D6FC-4017-BAA2-543CFAC3E39C}" type="parTrans" cxnId="{C61702A0-38BE-4DD1-B0CA-46DB2AC018E0}">
      <dgm:prSet/>
      <dgm:spPr/>
      <dgm:t>
        <a:bodyPr/>
        <a:lstStyle/>
        <a:p>
          <a:endParaRPr lang="ru-RU"/>
        </a:p>
      </dgm:t>
    </dgm:pt>
    <dgm:pt modelId="{21B382C0-ADB2-43B8-86D5-53249E37061E}" type="sibTrans" cxnId="{C61702A0-38BE-4DD1-B0CA-46DB2AC018E0}">
      <dgm:prSet/>
      <dgm:spPr/>
      <dgm:t>
        <a:bodyPr/>
        <a:lstStyle/>
        <a:p>
          <a:endParaRPr lang="ru-RU"/>
        </a:p>
      </dgm:t>
    </dgm:pt>
    <dgm:pt modelId="{DE5D5614-11FF-4E54-B5FD-5F1DE57B9BC8}">
      <dgm:prSet phldrT="[Текст]"/>
      <dgm:spPr/>
      <dgm:t>
        <a:bodyPr/>
        <a:lstStyle/>
        <a:p>
          <a:r>
            <a:rPr lang="ru-RU" dirty="0" smtClean="0"/>
            <a:t>Смешанное </a:t>
          </a:r>
          <a:endParaRPr lang="ru-RU" dirty="0"/>
        </a:p>
      </dgm:t>
    </dgm:pt>
    <dgm:pt modelId="{402F38C5-5326-4253-B236-293BDA8161C6}" type="parTrans" cxnId="{39FD8A84-90AD-441B-BD64-6C86B92A13B9}">
      <dgm:prSet/>
      <dgm:spPr/>
      <dgm:t>
        <a:bodyPr/>
        <a:lstStyle/>
        <a:p>
          <a:endParaRPr lang="ru-RU"/>
        </a:p>
      </dgm:t>
    </dgm:pt>
    <dgm:pt modelId="{8F303000-7463-4F38-BF5B-CCF38D3EAEF7}" type="sibTrans" cxnId="{39FD8A84-90AD-441B-BD64-6C86B92A13B9}">
      <dgm:prSet/>
      <dgm:spPr/>
      <dgm:t>
        <a:bodyPr/>
        <a:lstStyle/>
        <a:p>
          <a:endParaRPr lang="ru-RU"/>
        </a:p>
      </dgm:t>
    </dgm:pt>
    <dgm:pt modelId="{59028AAA-0E57-40BA-9885-681FFC6C1FAD}" type="pres">
      <dgm:prSet presAssocID="{3ED0015F-837F-4016-94FE-E6716A5846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90FD2C-8163-4B5E-AAB4-3BD8A0BCA765}" type="pres">
      <dgm:prSet presAssocID="{FEA6EFB8-0070-4684-B7DB-44B55CC2E7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F8F13-0DB7-47AB-9433-CB799098D873}" type="pres">
      <dgm:prSet presAssocID="{C2D175AF-DCBF-4C33-A30E-B37B111E325B}" presName="sibTrans" presStyleCnt="0"/>
      <dgm:spPr/>
    </dgm:pt>
    <dgm:pt modelId="{C3B910AD-5771-4925-9ED5-41B7478287E3}" type="pres">
      <dgm:prSet presAssocID="{B5B8DDA7-EFBB-429B-9474-DE7C7C69E3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69CE3-166D-48F5-9A1B-06637AE15F0C}" type="pres">
      <dgm:prSet presAssocID="{ED3F6529-5C9E-4148-9880-8BDFF6645DCF}" presName="sibTrans" presStyleCnt="0"/>
      <dgm:spPr/>
    </dgm:pt>
    <dgm:pt modelId="{343968C2-B753-479F-BDED-12C7D36532E7}" type="pres">
      <dgm:prSet presAssocID="{A596307C-BE3B-42A4-9086-4A82C98685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AA31B-A355-49F8-83A2-94412C4FEF96}" type="pres">
      <dgm:prSet presAssocID="{0EA3CC1A-8B09-4591-B91F-6A952E71D85E}" presName="sibTrans" presStyleCnt="0"/>
      <dgm:spPr/>
    </dgm:pt>
    <dgm:pt modelId="{F5109183-79E1-4293-9985-47360631E8F5}" type="pres">
      <dgm:prSet presAssocID="{800DFA8F-AA7C-4C9C-ADF2-553354755F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F9962-129D-42C2-A79C-42F7D4A9D100}" type="pres">
      <dgm:prSet presAssocID="{21B382C0-ADB2-43B8-86D5-53249E37061E}" presName="sibTrans" presStyleCnt="0"/>
      <dgm:spPr/>
    </dgm:pt>
    <dgm:pt modelId="{6009E533-F8EC-48F2-9265-2158FB5B0CC6}" type="pres">
      <dgm:prSet presAssocID="{DE5D5614-11FF-4E54-B5FD-5F1DE57B9BC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44F2C2-C13A-4D0A-99CA-23E9CF053EE7}" type="presOf" srcId="{3ED0015F-837F-4016-94FE-E6716A584663}" destId="{59028AAA-0E57-40BA-9885-681FFC6C1FAD}" srcOrd="0" destOrd="0" presId="urn:microsoft.com/office/officeart/2005/8/layout/default"/>
    <dgm:cxn modelId="{3AF7EBB5-BE44-46F7-A751-786C4C2D08D1}" srcId="{3ED0015F-837F-4016-94FE-E6716A584663}" destId="{FEA6EFB8-0070-4684-B7DB-44B55CC2E719}" srcOrd="0" destOrd="0" parTransId="{4BEF11A7-F8B8-4970-A762-F29D590F4AF7}" sibTransId="{C2D175AF-DCBF-4C33-A30E-B37B111E325B}"/>
    <dgm:cxn modelId="{7C6D6263-87A6-4D4E-8083-E665D2522326}" type="presOf" srcId="{800DFA8F-AA7C-4C9C-ADF2-553354755FBA}" destId="{F5109183-79E1-4293-9985-47360631E8F5}" srcOrd="0" destOrd="0" presId="urn:microsoft.com/office/officeart/2005/8/layout/default"/>
    <dgm:cxn modelId="{C22FEBDB-6318-4257-9894-0EC5916AFBA2}" type="presOf" srcId="{DE5D5614-11FF-4E54-B5FD-5F1DE57B9BC8}" destId="{6009E533-F8EC-48F2-9265-2158FB5B0CC6}" srcOrd="0" destOrd="0" presId="urn:microsoft.com/office/officeart/2005/8/layout/default"/>
    <dgm:cxn modelId="{731C464C-E624-41D5-BD93-6376D327A50F}" type="presOf" srcId="{A596307C-BE3B-42A4-9086-4A82C98685BB}" destId="{343968C2-B753-479F-BDED-12C7D36532E7}" srcOrd="0" destOrd="0" presId="urn:microsoft.com/office/officeart/2005/8/layout/default"/>
    <dgm:cxn modelId="{F29418AB-DDAB-465A-8644-B882496B7B86}" type="presOf" srcId="{B5B8DDA7-EFBB-429B-9474-DE7C7C69E38E}" destId="{C3B910AD-5771-4925-9ED5-41B7478287E3}" srcOrd="0" destOrd="0" presId="urn:microsoft.com/office/officeart/2005/8/layout/default"/>
    <dgm:cxn modelId="{D3BC9C16-355A-4ED1-8A30-8CE5E707C350}" srcId="{3ED0015F-837F-4016-94FE-E6716A584663}" destId="{A596307C-BE3B-42A4-9086-4A82C98685BB}" srcOrd="2" destOrd="0" parTransId="{592C10F4-E994-4505-A08C-83F3F99D3D7B}" sibTransId="{0EA3CC1A-8B09-4591-B91F-6A952E71D85E}"/>
    <dgm:cxn modelId="{39FD8A84-90AD-441B-BD64-6C86B92A13B9}" srcId="{3ED0015F-837F-4016-94FE-E6716A584663}" destId="{DE5D5614-11FF-4E54-B5FD-5F1DE57B9BC8}" srcOrd="4" destOrd="0" parTransId="{402F38C5-5326-4253-B236-293BDA8161C6}" sibTransId="{8F303000-7463-4F38-BF5B-CCF38D3EAEF7}"/>
    <dgm:cxn modelId="{C61702A0-38BE-4DD1-B0CA-46DB2AC018E0}" srcId="{3ED0015F-837F-4016-94FE-E6716A584663}" destId="{800DFA8F-AA7C-4C9C-ADF2-553354755FBA}" srcOrd="3" destOrd="0" parTransId="{AD2E4E22-D6FC-4017-BAA2-543CFAC3E39C}" sibTransId="{21B382C0-ADB2-43B8-86D5-53249E37061E}"/>
    <dgm:cxn modelId="{4A158BDE-A7ED-4F43-9A41-BDA2FE135F68}" type="presOf" srcId="{FEA6EFB8-0070-4684-B7DB-44B55CC2E719}" destId="{7A90FD2C-8163-4B5E-AAB4-3BD8A0BCA765}" srcOrd="0" destOrd="0" presId="urn:microsoft.com/office/officeart/2005/8/layout/default"/>
    <dgm:cxn modelId="{17C38744-C289-465F-84F0-11ED591EC143}" srcId="{3ED0015F-837F-4016-94FE-E6716A584663}" destId="{B5B8DDA7-EFBB-429B-9474-DE7C7C69E38E}" srcOrd="1" destOrd="0" parTransId="{CA28B707-60AD-4DAA-AE47-2E1EEBDF2DE1}" sibTransId="{ED3F6529-5C9E-4148-9880-8BDFF6645DCF}"/>
    <dgm:cxn modelId="{6CE0ECC4-9C39-48E7-849C-C44E9B5E2551}" type="presParOf" srcId="{59028AAA-0E57-40BA-9885-681FFC6C1FAD}" destId="{7A90FD2C-8163-4B5E-AAB4-3BD8A0BCA765}" srcOrd="0" destOrd="0" presId="urn:microsoft.com/office/officeart/2005/8/layout/default"/>
    <dgm:cxn modelId="{557EEA7A-70FF-44A8-A312-ACCFA968049F}" type="presParOf" srcId="{59028AAA-0E57-40BA-9885-681FFC6C1FAD}" destId="{420F8F13-0DB7-47AB-9433-CB799098D873}" srcOrd="1" destOrd="0" presId="urn:microsoft.com/office/officeart/2005/8/layout/default"/>
    <dgm:cxn modelId="{95684BA4-95DC-414D-90C8-13A1C3AB4E02}" type="presParOf" srcId="{59028AAA-0E57-40BA-9885-681FFC6C1FAD}" destId="{C3B910AD-5771-4925-9ED5-41B7478287E3}" srcOrd="2" destOrd="0" presId="urn:microsoft.com/office/officeart/2005/8/layout/default"/>
    <dgm:cxn modelId="{2BED964C-CD40-43A5-B569-3C84B011C34A}" type="presParOf" srcId="{59028AAA-0E57-40BA-9885-681FFC6C1FAD}" destId="{E5569CE3-166D-48F5-9A1B-06637AE15F0C}" srcOrd="3" destOrd="0" presId="urn:microsoft.com/office/officeart/2005/8/layout/default"/>
    <dgm:cxn modelId="{1AEE218E-01AE-471B-95D0-B945DC812710}" type="presParOf" srcId="{59028AAA-0E57-40BA-9885-681FFC6C1FAD}" destId="{343968C2-B753-479F-BDED-12C7D36532E7}" srcOrd="4" destOrd="0" presId="urn:microsoft.com/office/officeart/2005/8/layout/default"/>
    <dgm:cxn modelId="{19F974B5-E687-4C92-B384-76D7F36C0094}" type="presParOf" srcId="{59028AAA-0E57-40BA-9885-681FFC6C1FAD}" destId="{7D0AA31B-A355-49F8-83A2-94412C4FEF96}" srcOrd="5" destOrd="0" presId="urn:microsoft.com/office/officeart/2005/8/layout/default"/>
    <dgm:cxn modelId="{93DA3B0F-E214-4070-94B5-9ED917A3D134}" type="presParOf" srcId="{59028AAA-0E57-40BA-9885-681FFC6C1FAD}" destId="{F5109183-79E1-4293-9985-47360631E8F5}" srcOrd="6" destOrd="0" presId="urn:microsoft.com/office/officeart/2005/8/layout/default"/>
    <dgm:cxn modelId="{260738CD-FBFA-45C1-87B2-EBD8A807565F}" type="presParOf" srcId="{59028AAA-0E57-40BA-9885-681FFC6C1FAD}" destId="{81DF9962-129D-42C2-A79C-42F7D4A9D100}" srcOrd="7" destOrd="0" presId="urn:microsoft.com/office/officeart/2005/8/layout/default"/>
    <dgm:cxn modelId="{C2024F58-3A7B-4AE5-8E91-2AF49C8B26C4}" type="presParOf" srcId="{59028AAA-0E57-40BA-9885-681FFC6C1FAD}" destId="{6009E533-F8EC-48F2-9265-2158FB5B0CC6}" srcOrd="8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802D55E-80B2-4027-99E5-A63F1BDE608C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018941-E0BE-4691-81DF-167915DA34B9}">
      <dgm:prSet phldrT="[Текст]"/>
      <dgm:spPr/>
      <dgm:t>
        <a:bodyPr/>
        <a:lstStyle/>
        <a:p>
          <a:r>
            <a:rPr lang="ru-RU" dirty="0" smtClean="0"/>
            <a:t>Выявление локализации источника кровотечения</a:t>
          </a:r>
          <a:endParaRPr lang="ru-RU" dirty="0"/>
        </a:p>
      </dgm:t>
    </dgm:pt>
    <dgm:pt modelId="{5094077D-31DF-4066-AB74-61AB6859C386}" type="parTrans" cxnId="{26027F67-4C6E-4874-B065-0BEFCF7C9AE0}">
      <dgm:prSet/>
      <dgm:spPr/>
      <dgm:t>
        <a:bodyPr/>
        <a:lstStyle/>
        <a:p>
          <a:endParaRPr lang="ru-RU"/>
        </a:p>
      </dgm:t>
    </dgm:pt>
    <dgm:pt modelId="{3B2C333E-062F-45F6-B250-214F55B2A3A9}" type="sibTrans" cxnId="{26027F67-4C6E-4874-B065-0BEFCF7C9AE0}">
      <dgm:prSet/>
      <dgm:spPr/>
      <dgm:t>
        <a:bodyPr/>
        <a:lstStyle/>
        <a:p>
          <a:endParaRPr lang="ru-RU"/>
        </a:p>
      </dgm:t>
    </dgm:pt>
    <dgm:pt modelId="{957C42E1-4EF4-4F6E-9705-CF16B9FF800F}">
      <dgm:prSet phldrT="[Текст]"/>
      <dgm:spPr/>
      <dgm:t>
        <a:bodyPr/>
        <a:lstStyle/>
        <a:p>
          <a:r>
            <a:rPr lang="ru-RU" dirty="0" smtClean="0"/>
            <a:t>Определение характера кровотечения (наружное, внутреннее)</a:t>
          </a:r>
          <a:endParaRPr lang="ru-RU" dirty="0"/>
        </a:p>
      </dgm:t>
    </dgm:pt>
    <dgm:pt modelId="{60E20529-9CE1-40B4-898F-F15F650379E4}" type="parTrans" cxnId="{AF0E002E-48CD-4F9D-86FE-E6894AC489FB}">
      <dgm:prSet/>
      <dgm:spPr/>
      <dgm:t>
        <a:bodyPr/>
        <a:lstStyle/>
        <a:p>
          <a:endParaRPr lang="ru-RU"/>
        </a:p>
      </dgm:t>
    </dgm:pt>
    <dgm:pt modelId="{32E3D6D4-DFBD-482A-B276-A7B77C46B93B}" type="sibTrans" cxnId="{AF0E002E-48CD-4F9D-86FE-E6894AC489FB}">
      <dgm:prSet/>
      <dgm:spPr/>
      <dgm:t>
        <a:bodyPr/>
        <a:lstStyle/>
        <a:p>
          <a:endParaRPr lang="ru-RU"/>
        </a:p>
      </dgm:t>
    </dgm:pt>
    <dgm:pt modelId="{057D8C4A-8BEE-47B5-BBAF-1B1CB20975C9}">
      <dgm:prSet phldrT="[Текст]"/>
      <dgm:spPr/>
      <dgm:t>
        <a:bodyPr/>
        <a:lstStyle/>
        <a:p>
          <a:r>
            <a:rPr lang="ru-RU" dirty="0" smtClean="0"/>
            <a:t>Срочность и объем медицинской помощи</a:t>
          </a:r>
          <a:endParaRPr lang="ru-RU" dirty="0"/>
        </a:p>
      </dgm:t>
    </dgm:pt>
    <dgm:pt modelId="{31808B7C-9370-4CB1-9EB9-C44032254D07}" type="parTrans" cxnId="{B18C5EB9-10EA-4F3E-9CE4-099D166F3459}">
      <dgm:prSet/>
      <dgm:spPr/>
      <dgm:t>
        <a:bodyPr/>
        <a:lstStyle/>
        <a:p>
          <a:endParaRPr lang="ru-RU"/>
        </a:p>
      </dgm:t>
    </dgm:pt>
    <dgm:pt modelId="{1220796C-DD30-4170-938B-F52BAE4F8441}" type="sibTrans" cxnId="{B18C5EB9-10EA-4F3E-9CE4-099D166F3459}">
      <dgm:prSet/>
      <dgm:spPr/>
      <dgm:t>
        <a:bodyPr/>
        <a:lstStyle/>
        <a:p>
          <a:endParaRPr lang="ru-RU"/>
        </a:p>
      </dgm:t>
    </dgm:pt>
    <dgm:pt modelId="{3F3A938F-3ACA-4B59-B232-DF15549C562A}">
      <dgm:prSet phldrT="[Текст]"/>
      <dgm:spPr/>
      <dgm:t>
        <a:bodyPr/>
        <a:lstStyle/>
        <a:p>
          <a:r>
            <a:rPr lang="ru-RU" dirty="0" smtClean="0"/>
            <a:t>Показания к эвакуации, ее очередность,  вид транспорта</a:t>
          </a:r>
          <a:endParaRPr lang="ru-RU" dirty="0"/>
        </a:p>
      </dgm:t>
    </dgm:pt>
    <dgm:pt modelId="{8E4B6E1F-F7FE-483C-B83B-E6AC6B1C5C1F}" type="parTrans" cxnId="{46A76F0C-8722-449D-ADE4-B2B597B394C5}">
      <dgm:prSet/>
      <dgm:spPr/>
      <dgm:t>
        <a:bodyPr/>
        <a:lstStyle/>
        <a:p>
          <a:endParaRPr lang="ru-RU"/>
        </a:p>
      </dgm:t>
    </dgm:pt>
    <dgm:pt modelId="{1F327155-307D-4F79-94CB-AD910848CCE2}" type="sibTrans" cxnId="{46A76F0C-8722-449D-ADE4-B2B597B394C5}">
      <dgm:prSet/>
      <dgm:spPr/>
      <dgm:t>
        <a:bodyPr/>
        <a:lstStyle/>
        <a:p>
          <a:endParaRPr lang="ru-RU"/>
        </a:p>
      </dgm:t>
    </dgm:pt>
    <dgm:pt modelId="{DCE3DFED-89B4-4863-9FBB-5B5EE6FAB799}" type="pres">
      <dgm:prSet presAssocID="{A802D55E-80B2-4027-99E5-A63F1BDE60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0F7813-2D3C-45CE-9EFE-8E3DB760643C}" type="pres">
      <dgm:prSet presAssocID="{18018941-E0BE-4691-81DF-167915DA34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8464C-83F4-4AD1-8C54-84251171C1F1}" type="pres">
      <dgm:prSet presAssocID="{3B2C333E-062F-45F6-B250-214F55B2A3A9}" presName="sibTrans" presStyleCnt="0"/>
      <dgm:spPr/>
    </dgm:pt>
    <dgm:pt modelId="{CC5BD760-EE9C-4D5A-B27B-50FF62571A10}" type="pres">
      <dgm:prSet presAssocID="{957C42E1-4EF4-4F6E-9705-CF16B9FF80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14E84-4936-439F-B8ED-81A153AD38F6}" type="pres">
      <dgm:prSet presAssocID="{32E3D6D4-DFBD-482A-B276-A7B77C46B93B}" presName="sibTrans" presStyleCnt="0"/>
      <dgm:spPr/>
    </dgm:pt>
    <dgm:pt modelId="{7AED4231-9585-449B-85FD-FAA236D94996}" type="pres">
      <dgm:prSet presAssocID="{057D8C4A-8BEE-47B5-BBAF-1B1CB20975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24CE4-A83B-442D-BD22-8EB47FCEDCC7}" type="pres">
      <dgm:prSet presAssocID="{1220796C-DD30-4170-938B-F52BAE4F8441}" presName="sibTrans" presStyleCnt="0"/>
      <dgm:spPr/>
    </dgm:pt>
    <dgm:pt modelId="{4653ABE1-A1F8-4209-9B55-EC40C97EDD29}" type="pres">
      <dgm:prSet presAssocID="{3F3A938F-3ACA-4B59-B232-DF15549C56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D75FD-44E7-4D19-B67D-E9B4241E9C1C}" type="presOf" srcId="{A802D55E-80B2-4027-99E5-A63F1BDE608C}" destId="{DCE3DFED-89B4-4863-9FBB-5B5EE6FAB799}" srcOrd="0" destOrd="0" presId="urn:microsoft.com/office/officeart/2005/8/layout/default"/>
    <dgm:cxn modelId="{3C96B326-DFB2-4396-9FD6-A9FF1A0E5556}" type="presOf" srcId="{957C42E1-4EF4-4F6E-9705-CF16B9FF800F}" destId="{CC5BD760-EE9C-4D5A-B27B-50FF62571A10}" srcOrd="0" destOrd="0" presId="urn:microsoft.com/office/officeart/2005/8/layout/default"/>
    <dgm:cxn modelId="{A91935E8-6BFA-483E-BF93-9D4676C0F4A4}" type="presOf" srcId="{057D8C4A-8BEE-47B5-BBAF-1B1CB20975C9}" destId="{7AED4231-9585-449B-85FD-FAA236D94996}" srcOrd="0" destOrd="0" presId="urn:microsoft.com/office/officeart/2005/8/layout/default"/>
    <dgm:cxn modelId="{DBF0CD95-ADD9-4DE6-98F2-9B4F076BD363}" type="presOf" srcId="{18018941-E0BE-4691-81DF-167915DA34B9}" destId="{D50F7813-2D3C-45CE-9EFE-8E3DB760643C}" srcOrd="0" destOrd="0" presId="urn:microsoft.com/office/officeart/2005/8/layout/default"/>
    <dgm:cxn modelId="{87399C47-E92D-4CC6-AD9C-6888D077C775}" type="presOf" srcId="{3F3A938F-3ACA-4B59-B232-DF15549C562A}" destId="{4653ABE1-A1F8-4209-9B55-EC40C97EDD29}" srcOrd="0" destOrd="0" presId="urn:microsoft.com/office/officeart/2005/8/layout/default"/>
    <dgm:cxn modelId="{26027F67-4C6E-4874-B065-0BEFCF7C9AE0}" srcId="{A802D55E-80B2-4027-99E5-A63F1BDE608C}" destId="{18018941-E0BE-4691-81DF-167915DA34B9}" srcOrd="0" destOrd="0" parTransId="{5094077D-31DF-4066-AB74-61AB6859C386}" sibTransId="{3B2C333E-062F-45F6-B250-214F55B2A3A9}"/>
    <dgm:cxn modelId="{46A76F0C-8722-449D-ADE4-B2B597B394C5}" srcId="{A802D55E-80B2-4027-99E5-A63F1BDE608C}" destId="{3F3A938F-3ACA-4B59-B232-DF15549C562A}" srcOrd="3" destOrd="0" parTransId="{8E4B6E1F-F7FE-483C-B83B-E6AC6B1C5C1F}" sibTransId="{1F327155-307D-4F79-94CB-AD910848CCE2}"/>
    <dgm:cxn modelId="{B18C5EB9-10EA-4F3E-9CE4-099D166F3459}" srcId="{A802D55E-80B2-4027-99E5-A63F1BDE608C}" destId="{057D8C4A-8BEE-47B5-BBAF-1B1CB20975C9}" srcOrd="2" destOrd="0" parTransId="{31808B7C-9370-4CB1-9EB9-C44032254D07}" sibTransId="{1220796C-DD30-4170-938B-F52BAE4F8441}"/>
    <dgm:cxn modelId="{AF0E002E-48CD-4F9D-86FE-E6894AC489FB}" srcId="{A802D55E-80B2-4027-99E5-A63F1BDE608C}" destId="{957C42E1-4EF4-4F6E-9705-CF16B9FF800F}" srcOrd="1" destOrd="0" parTransId="{60E20529-9CE1-40B4-898F-F15F650379E4}" sibTransId="{32E3D6D4-DFBD-482A-B276-A7B77C46B93B}"/>
    <dgm:cxn modelId="{3B6118F4-F459-4BF6-AF1F-BDF8A0CE0D6D}" type="presParOf" srcId="{DCE3DFED-89B4-4863-9FBB-5B5EE6FAB799}" destId="{D50F7813-2D3C-45CE-9EFE-8E3DB760643C}" srcOrd="0" destOrd="0" presId="urn:microsoft.com/office/officeart/2005/8/layout/default"/>
    <dgm:cxn modelId="{416F5938-A285-4AE2-AEF4-E34A762C31ED}" type="presParOf" srcId="{DCE3DFED-89B4-4863-9FBB-5B5EE6FAB799}" destId="{4CE8464C-83F4-4AD1-8C54-84251171C1F1}" srcOrd="1" destOrd="0" presId="urn:microsoft.com/office/officeart/2005/8/layout/default"/>
    <dgm:cxn modelId="{F91C558B-1B5F-4B9D-9AB6-75E1703C57EF}" type="presParOf" srcId="{DCE3DFED-89B4-4863-9FBB-5B5EE6FAB799}" destId="{CC5BD760-EE9C-4D5A-B27B-50FF62571A10}" srcOrd="2" destOrd="0" presId="urn:microsoft.com/office/officeart/2005/8/layout/default"/>
    <dgm:cxn modelId="{B5C721CF-3C79-4D45-92D8-5093BA78B719}" type="presParOf" srcId="{DCE3DFED-89B4-4863-9FBB-5B5EE6FAB799}" destId="{6D514E84-4936-439F-B8ED-81A153AD38F6}" srcOrd="3" destOrd="0" presId="urn:microsoft.com/office/officeart/2005/8/layout/default"/>
    <dgm:cxn modelId="{54FB6E2D-7B4A-42AC-AE4F-06DA8698B0C5}" type="presParOf" srcId="{DCE3DFED-89B4-4863-9FBB-5B5EE6FAB799}" destId="{7AED4231-9585-449B-85FD-FAA236D94996}" srcOrd="4" destOrd="0" presId="urn:microsoft.com/office/officeart/2005/8/layout/default"/>
    <dgm:cxn modelId="{874E54F2-4928-475F-B941-6F8712A98747}" type="presParOf" srcId="{DCE3DFED-89B4-4863-9FBB-5B5EE6FAB799}" destId="{67224CE4-A83B-442D-BD22-8EB47FCEDCC7}" srcOrd="5" destOrd="0" presId="urn:microsoft.com/office/officeart/2005/8/layout/default"/>
    <dgm:cxn modelId="{6D006AE2-8776-475C-97D7-351EA3B84B56}" type="presParOf" srcId="{DCE3DFED-89B4-4863-9FBB-5B5EE6FAB799}" destId="{4653ABE1-A1F8-4209-9B55-EC40C97EDD29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B6D6E-6E93-41A5-8A74-D6506B8EB6A0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B35AF-BECC-436F-A465-0D9155C21294}">
      <dgm:prSet phldrT="[Текст]"/>
      <dgm:spPr/>
      <dgm:t>
        <a:bodyPr/>
        <a:lstStyle/>
        <a:p>
          <a:r>
            <a:rPr lang="ru-RU" dirty="0" smtClean="0"/>
            <a:t>Жажда </a:t>
          </a:r>
          <a:endParaRPr lang="ru-RU" dirty="0"/>
        </a:p>
      </dgm:t>
    </dgm:pt>
    <dgm:pt modelId="{DB1E97F1-F32D-468C-B616-36352E11BBD7}" type="parTrans" cxnId="{41ABD6AC-69E3-4A09-8713-4F31A15CB155}">
      <dgm:prSet/>
      <dgm:spPr/>
      <dgm:t>
        <a:bodyPr/>
        <a:lstStyle/>
        <a:p>
          <a:endParaRPr lang="ru-RU"/>
        </a:p>
      </dgm:t>
    </dgm:pt>
    <dgm:pt modelId="{A91D5354-6E70-42F7-A901-F1F7743A3A21}" type="sibTrans" cxnId="{41ABD6AC-69E3-4A09-8713-4F31A15CB155}">
      <dgm:prSet/>
      <dgm:spPr/>
      <dgm:t>
        <a:bodyPr/>
        <a:lstStyle/>
        <a:p>
          <a:endParaRPr lang="ru-RU"/>
        </a:p>
      </dgm:t>
    </dgm:pt>
    <dgm:pt modelId="{DDEF808C-3B6A-4F31-A089-F986523BC1A1}">
      <dgm:prSet phldrT="[Текст]"/>
      <dgm:spPr/>
      <dgm:t>
        <a:bodyPr/>
        <a:lstStyle/>
        <a:p>
          <a:r>
            <a:rPr lang="ru-RU" dirty="0" smtClean="0"/>
            <a:t>Шум в ушах </a:t>
          </a:r>
          <a:endParaRPr lang="ru-RU" dirty="0"/>
        </a:p>
      </dgm:t>
    </dgm:pt>
    <dgm:pt modelId="{3D65595B-6B9E-4BE3-991F-64621ED4E0E1}" type="parTrans" cxnId="{4FBB8CD4-9BFC-4A0C-9132-3B3C66DD75EC}">
      <dgm:prSet/>
      <dgm:spPr/>
      <dgm:t>
        <a:bodyPr/>
        <a:lstStyle/>
        <a:p>
          <a:endParaRPr lang="ru-RU"/>
        </a:p>
      </dgm:t>
    </dgm:pt>
    <dgm:pt modelId="{5293F979-1F11-4C7B-9FBE-64F5113AE692}" type="sibTrans" cxnId="{4FBB8CD4-9BFC-4A0C-9132-3B3C66DD75EC}">
      <dgm:prSet/>
      <dgm:spPr/>
      <dgm:t>
        <a:bodyPr/>
        <a:lstStyle/>
        <a:p>
          <a:endParaRPr lang="ru-RU"/>
        </a:p>
      </dgm:t>
    </dgm:pt>
    <dgm:pt modelId="{6C77B0A5-B78E-4B33-B67D-4D860A77E814}">
      <dgm:prSet phldrT="[Текст]"/>
      <dgm:spPr/>
      <dgm:t>
        <a:bodyPr/>
        <a:lstStyle/>
        <a:p>
          <a:r>
            <a:rPr lang="ru-RU" dirty="0" smtClean="0"/>
            <a:t>Сонливость </a:t>
          </a:r>
          <a:endParaRPr lang="ru-RU" dirty="0"/>
        </a:p>
      </dgm:t>
    </dgm:pt>
    <dgm:pt modelId="{AB94A2FB-63AA-4551-AFB5-1DDADF8C6473}" type="parTrans" cxnId="{A07EDBBD-2100-43F4-B7A4-6A8CE3C205DE}">
      <dgm:prSet/>
      <dgm:spPr/>
      <dgm:t>
        <a:bodyPr/>
        <a:lstStyle/>
        <a:p>
          <a:endParaRPr lang="ru-RU"/>
        </a:p>
      </dgm:t>
    </dgm:pt>
    <dgm:pt modelId="{1D521A47-F8BF-4D19-9D0C-9E7ECBF0025B}" type="sibTrans" cxnId="{A07EDBBD-2100-43F4-B7A4-6A8CE3C205DE}">
      <dgm:prSet/>
      <dgm:spPr/>
      <dgm:t>
        <a:bodyPr/>
        <a:lstStyle/>
        <a:p>
          <a:endParaRPr lang="ru-RU"/>
        </a:p>
      </dgm:t>
    </dgm:pt>
    <dgm:pt modelId="{AEF244F2-A262-47BB-9F3C-3B1B684FCFD4}">
      <dgm:prSet phldrT="[Текст]"/>
      <dgm:spPr/>
      <dgm:t>
        <a:bodyPr/>
        <a:lstStyle/>
        <a:p>
          <a:r>
            <a:rPr lang="ru-RU" dirty="0" smtClean="0"/>
            <a:t>Кожа бледная, холодная, липкий пот</a:t>
          </a:r>
          <a:endParaRPr lang="ru-RU" dirty="0"/>
        </a:p>
      </dgm:t>
    </dgm:pt>
    <dgm:pt modelId="{7E797D3A-239C-4D6B-B107-3CD474789F16}" type="parTrans" cxnId="{6E2534F8-7D82-4F21-83FD-0E4F013A2FD8}">
      <dgm:prSet/>
      <dgm:spPr/>
      <dgm:t>
        <a:bodyPr/>
        <a:lstStyle/>
        <a:p>
          <a:endParaRPr lang="ru-RU"/>
        </a:p>
      </dgm:t>
    </dgm:pt>
    <dgm:pt modelId="{0AFBBD36-32F7-4C5C-A2CB-288A78077D7E}" type="sibTrans" cxnId="{6E2534F8-7D82-4F21-83FD-0E4F013A2FD8}">
      <dgm:prSet/>
      <dgm:spPr/>
      <dgm:t>
        <a:bodyPr/>
        <a:lstStyle/>
        <a:p>
          <a:endParaRPr lang="ru-RU"/>
        </a:p>
      </dgm:t>
    </dgm:pt>
    <dgm:pt modelId="{A0373D84-CB35-43BD-8B3C-6FFC5A18150E}">
      <dgm:prSet phldrT="[Текст]"/>
      <dgm:spPr/>
      <dgm:t>
        <a:bodyPr/>
        <a:lstStyle/>
        <a:p>
          <a:r>
            <a:rPr lang="ru-RU" dirty="0" smtClean="0"/>
            <a:t>Падение АД</a:t>
          </a:r>
          <a:endParaRPr lang="ru-RU" dirty="0"/>
        </a:p>
      </dgm:t>
    </dgm:pt>
    <dgm:pt modelId="{2A30A759-95EC-40C0-91BE-5468CBC076D7}" type="parTrans" cxnId="{AE27D601-DE04-4652-A3E9-9F9F7698FAF1}">
      <dgm:prSet/>
      <dgm:spPr/>
      <dgm:t>
        <a:bodyPr/>
        <a:lstStyle/>
        <a:p>
          <a:endParaRPr lang="ru-RU"/>
        </a:p>
      </dgm:t>
    </dgm:pt>
    <dgm:pt modelId="{5F87E9B5-F957-4027-A698-91087672A40A}" type="sibTrans" cxnId="{AE27D601-DE04-4652-A3E9-9F9F7698FAF1}">
      <dgm:prSet/>
      <dgm:spPr/>
      <dgm:t>
        <a:bodyPr/>
        <a:lstStyle/>
        <a:p>
          <a:endParaRPr lang="ru-RU"/>
        </a:p>
      </dgm:t>
    </dgm:pt>
    <dgm:pt modelId="{B6427646-B24F-4763-9334-4AED04A81D85}">
      <dgm:prSet/>
      <dgm:spPr/>
      <dgm:t>
        <a:bodyPr/>
        <a:lstStyle/>
        <a:p>
          <a:r>
            <a:rPr lang="ru-RU" dirty="0" smtClean="0"/>
            <a:t>Частый мягкий пульс</a:t>
          </a:r>
          <a:endParaRPr lang="ru-RU" dirty="0"/>
        </a:p>
      </dgm:t>
    </dgm:pt>
    <dgm:pt modelId="{A851DA01-16AC-408F-957D-34BB4DF158AF}" type="parTrans" cxnId="{4D8E446B-103C-4E3F-A87E-652197F34248}">
      <dgm:prSet/>
      <dgm:spPr/>
    </dgm:pt>
    <dgm:pt modelId="{EF163168-2C4B-4588-940C-A849CB4FA553}" type="sibTrans" cxnId="{4D8E446B-103C-4E3F-A87E-652197F34248}">
      <dgm:prSet/>
      <dgm:spPr/>
    </dgm:pt>
    <dgm:pt modelId="{3642DB3D-B87B-42F4-9CEE-2CF9CC2F0C8F}" type="pres">
      <dgm:prSet presAssocID="{3F2B6D6E-6E93-41A5-8A74-D6506B8EB6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384BB-430C-4C1B-8D75-F3736F813E64}" type="pres">
      <dgm:prSet presAssocID="{DABB35AF-BECC-436F-A465-0D9155C2129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ABE58-90AE-4F08-AC4B-0C5841153754}" type="pres">
      <dgm:prSet presAssocID="{A91D5354-6E70-42F7-A901-F1F7743A3A21}" presName="sibTrans" presStyleCnt="0"/>
      <dgm:spPr/>
    </dgm:pt>
    <dgm:pt modelId="{4E898126-F8A6-43A7-B41A-ADCFE5D2AA76}" type="pres">
      <dgm:prSet presAssocID="{DDEF808C-3B6A-4F31-A089-F986523BC1A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4CE24-EA72-4761-849B-FA7146B9913D}" type="pres">
      <dgm:prSet presAssocID="{5293F979-1F11-4C7B-9FBE-64F5113AE692}" presName="sibTrans" presStyleCnt="0"/>
      <dgm:spPr/>
    </dgm:pt>
    <dgm:pt modelId="{1A680D97-9FC9-4EE0-91BB-FB27C96E12B7}" type="pres">
      <dgm:prSet presAssocID="{6C77B0A5-B78E-4B33-B67D-4D860A77E81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0A446-006D-460B-AF5C-FE52AD49E45C}" type="pres">
      <dgm:prSet presAssocID="{1D521A47-F8BF-4D19-9D0C-9E7ECBF0025B}" presName="sibTrans" presStyleCnt="0"/>
      <dgm:spPr/>
    </dgm:pt>
    <dgm:pt modelId="{ED1E5389-C6BE-4E05-AADB-89256B7DB05E}" type="pres">
      <dgm:prSet presAssocID="{AEF244F2-A262-47BB-9F3C-3B1B684FCFD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82C7F-1F76-468D-8881-092719A8342C}" type="pres">
      <dgm:prSet presAssocID="{0AFBBD36-32F7-4C5C-A2CB-288A78077D7E}" presName="sibTrans" presStyleCnt="0"/>
      <dgm:spPr/>
    </dgm:pt>
    <dgm:pt modelId="{064CBAA0-C22E-42B0-A165-A2CC2F412B6C}" type="pres">
      <dgm:prSet presAssocID="{A0373D84-CB35-43BD-8B3C-6FFC5A18150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51315-6F4E-4C56-97D9-ACF8377DE0A3}" type="pres">
      <dgm:prSet presAssocID="{5F87E9B5-F957-4027-A698-91087672A40A}" presName="sibTrans" presStyleCnt="0"/>
      <dgm:spPr/>
    </dgm:pt>
    <dgm:pt modelId="{D37F1347-3C97-42BD-AD9E-FC20F8789B58}" type="pres">
      <dgm:prSet presAssocID="{B6427646-B24F-4763-9334-4AED04A81D8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D2BAB2-4FDF-47B5-ACAF-7EBE4CDCDD60}" type="presOf" srcId="{A0373D84-CB35-43BD-8B3C-6FFC5A18150E}" destId="{064CBAA0-C22E-42B0-A165-A2CC2F412B6C}" srcOrd="0" destOrd="0" presId="urn:microsoft.com/office/officeart/2005/8/layout/default"/>
    <dgm:cxn modelId="{6E2534F8-7D82-4F21-83FD-0E4F013A2FD8}" srcId="{3F2B6D6E-6E93-41A5-8A74-D6506B8EB6A0}" destId="{AEF244F2-A262-47BB-9F3C-3B1B684FCFD4}" srcOrd="3" destOrd="0" parTransId="{7E797D3A-239C-4D6B-B107-3CD474789F16}" sibTransId="{0AFBBD36-32F7-4C5C-A2CB-288A78077D7E}"/>
    <dgm:cxn modelId="{3AC5EF9D-87EB-4B80-92B7-468E2CFFA039}" type="presOf" srcId="{3F2B6D6E-6E93-41A5-8A74-D6506B8EB6A0}" destId="{3642DB3D-B87B-42F4-9CEE-2CF9CC2F0C8F}" srcOrd="0" destOrd="0" presId="urn:microsoft.com/office/officeart/2005/8/layout/default"/>
    <dgm:cxn modelId="{A3A6BB68-D04F-4D3B-AA13-629DFFF078AD}" type="presOf" srcId="{6C77B0A5-B78E-4B33-B67D-4D860A77E814}" destId="{1A680D97-9FC9-4EE0-91BB-FB27C96E12B7}" srcOrd="0" destOrd="0" presId="urn:microsoft.com/office/officeart/2005/8/layout/default"/>
    <dgm:cxn modelId="{6E233C27-2279-4B96-83D2-2F3EEB417AF9}" type="presOf" srcId="{DABB35AF-BECC-436F-A465-0D9155C21294}" destId="{161384BB-430C-4C1B-8D75-F3736F813E64}" srcOrd="0" destOrd="0" presId="urn:microsoft.com/office/officeart/2005/8/layout/default"/>
    <dgm:cxn modelId="{7BF79936-B493-40A1-BB79-E9FCDA101FF5}" type="presOf" srcId="{AEF244F2-A262-47BB-9F3C-3B1B684FCFD4}" destId="{ED1E5389-C6BE-4E05-AADB-89256B7DB05E}" srcOrd="0" destOrd="0" presId="urn:microsoft.com/office/officeart/2005/8/layout/default"/>
    <dgm:cxn modelId="{4FBB8CD4-9BFC-4A0C-9132-3B3C66DD75EC}" srcId="{3F2B6D6E-6E93-41A5-8A74-D6506B8EB6A0}" destId="{DDEF808C-3B6A-4F31-A089-F986523BC1A1}" srcOrd="1" destOrd="0" parTransId="{3D65595B-6B9E-4BE3-991F-64621ED4E0E1}" sibTransId="{5293F979-1F11-4C7B-9FBE-64F5113AE692}"/>
    <dgm:cxn modelId="{AE27D601-DE04-4652-A3E9-9F9F7698FAF1}" srcId="{3F2B6D6E-6E93-41A5-8A74-D6506B8EB6A0}" destId="{A0373D84-CB35-43BD-8B3C-6FFC5A18150E}" srcOrd="4" destOrd="0" parTransId="{2A30A759-95EC-40C0-91BE-5468CBC076D7}" sibTransId="{5F87E9B5-F957-4027-A698-91087672A40A}"/>
    <dgm:cxn modelId="{4D8E446B-103C-4E3F-A87E-652197F34248}" srcId="{3F2B6D6E-6E93-41A5-8A74-D6506B8EB6A0}" destId="{B6427646-B24F-4763-9334-4AED04A81D85}" srcOrd="5" destOrd="0" parTransId="{A851DA01-16AC-408F-957D-34BB4DF158AF}" sibTransId="{EF163168-2C4B-4588-940C-A849CB4FA553}"/>
    <dgm:cxn modelId="{41ABD6AC-69E3-4A09-8713-4F31A15CB155}" srcId="{3F2B6D6E-6E93-41A5-8A74-D6506B8EB6A0}" destId="{DABB35AF-BECC-436F-A465-0D9155C21294}" srcOrd="0" destOrd="0" parTransId="{DB1E97F1-F32D-468C-B616-36352E11BBD7}" sibTransId="{A91D5354-6E70-42F7-A901-F1F7743A3A21}"/>
    <dgm:cxn modelId="{24194DDB-7804-4499-A077-8F2FE8035B56}" type="presOf" srcId="{B6427646-B24F-4763-9334-4AED04A81D85}" destId="{D37F1347-3C97-42BD-AD9E-FC20F8789B58}" srcOrd="0" destOrd="0" presId="urn:microsoft.com/office/officeart/2005/8/layout/default"/>
    <dgm:cxn modelId="{2E9D92C1-6F09-4F62-9535-2B72914C7F67}" type="presOf" srcId="{DDEF808C-3B6A-4F31-A089-F986523BC1A1}" destId="{4E898126-F8A6-43A7-B41A-ADCFE5D2AA76}" srcOrd="0" destOrd="0" presId="urn:microsoft.com/office/officeart/2005/8/layout/default"/>
    <dgm:cxn modelId="{A07EDBBD-2100-43F4-B7A4-6A8CE3C205DE}" srcId="{3F2B6D6E-6E93-41A5-8A74-D6506B8EB6A0}" destId="{6C77B0A5-B78E-4B33-B67D-4D860A77E814}" srcOrd="2" destOrd="0" parTransId="{AB94A2FB-63AA-4551-AFB5-1DDADF8C6473}" sibTransId="{1D521A47-F8BF-4D19-9D0C-9E7ECBF0025B}"/>
    <dgm:cxn modelId="{64429E9F-7B6E-4C77-8815-AF2ADD0E2349}" type="presParOf" srcId="{3642DB3D-B87B-42F4-9CEE-2CF9CC2F0C8F}" destId="{161384BB-430C-4C1B-8D75-F3736F813E64}" srcOrd="0" destOrd="0" presId="urn:microsoft.com/office/officeart/2005/8/layout/default"/>
    <dgm:cxn modelId="{66E18F7E-9911-4E55-BE80-12EB69019918}" type="presParOf" srcId="{3642DB3D-B87B-42F4-9CEE-2CF9CC2F0C8F}" destId="{8BFABE58-90AE-4F08-AC4B-0C5841153754}" srcOrd="1" destOrd="0" presId="urn:microsoft.com/office/officeart/2005/8/layout/default"/>
    <dgm:cxn modelId="{DE9C42DB-BBDC-44B9-80BC-52CA543E25C7}" type="presParOf" srcId="{3642DB3D-B87B-42F4-9CEE-2CF9CC2F0C8F}" destId="{4E898126-F8A6-43A7-B41A-ADCFE5D2AA76}" srcOrd="2" destOrd="0" presId="urn:microsoft.com/office/officeart/2005/8/layout/default"/>
    <dgm:cxn modelId="{A06B2F8F-3A7D-4D88-ABF1-5D79B74E99EF}" type="presParOf" srcId="{3642DB3D-B87B-42F4-9CEE-2CF9CC2F0C8F}" destId="{0CB4CE24-EA72-4761-849B-FA7146B9913D}" srcOrd="3" destOrd="0" presId="urn:microsoft.com/office/officeart/2005/8/layout/default"/>
    <dgm:cxn modelId="{43F8F3E8-973E-48D6-A2DA-432BCCB11AC0}" type="presParOf" srcId="{3642DB3D-B87B-42F4-9CEE-2CF9CC2F0C8F}" destId="{1A680D97-9FC9-4EE0-91BB-FB27C96E12B7}" srcOrd="4" destOrd="0" presId="urn:microsoft.com/office/officeart/2005/8/layout/default"/>
    <dgm:cxn modelId="{7F72C219-24E7-4F2A-AE30-FFA3962D7C85}" type="presParOf" srcId="{3642DB3D-B87B-42F4-9CEE-2CF9CC2F0C8F}" destId="{2CF0A446-006D-460B-AF5C-FE52AD49E45C}" srcOrd="5" destOrd="0" presId="urn:microsoft.com/office/officeart/2005/8/layout/default"/>
    <dgm:cxn modelId="{4292B095-214E-43FF-9E03-399E73A9D5AA}" type="presParOf" srcId="{3642DB3D-B87B-42F4-9CEE-2CF9CC2F0C8F}" destId="{ED1E5389-C6BE-4E05-AADB-89256B7DB05E}" srcOrd="6" destOrd="0" presId="urn:microsoft.com/office/officeart/2005/8/layout/default"/>
    <dgm:cxn modelId="{E38E6E7C-2B44-4F4F-AC47-AAA28AB5E1BB}" type="presParOf" srcId="{3642DB3D-B87B-42F4-9CEE-2CF9CC2F0C8F}" destId="{0F382C7F-1F76-468D-8881-092719A8342C}" srcOrd="7" destOrd="0" presId="urn:microsoft.com/office/officeart/2005/8/layout/default"/>
    <dgm:cxn modelId="{7C6CE39E-86F9-465D-9400-EAF773D1DEEC}" type="presParOf" srcId="{3642DB3D-B87B-42F4-9CEE-2CF9CC2F0C8F}" destId="{064CBAA0-C22E-42B0-A165-A2CC2F412B6C}" srcOrd="8" destOrd="0" presId="urn:microsoft.com/office/officeart/2005/8/layout/default"/>
    <dgm:cxn modelId="{5EBD76BD-59CC-40D3-9AE7-EBF6C96E1DC0}" type="presParOf" srcId="{3642DB3D-B87B-42F4-9CEE-2CF9CC2F0C8F}" destId="{90E51315-6F4E-4C56-97D9-ACF8377DE0A3}" srcOrd="9" destOrd="0" presId="urn:microsoft.com/office/officeart/2005/8/layout/default"/>
    <dgm:cxn modelId="{D0F8C00A-026F-4467-931C-9CAA393F2237}" type="presParOf" srcId="{3642DB3D-B87B-42F4-9CEE-2CF9CC2F0C8F}" destId="{D37F1347-3C97-42BD-AD9E-FC20F8789B58}" srcOrd="10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96414A-AAC7-45F0-AF83-F7E7EF6B433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83B8BC-1E6B-46E1-AE3D-4E1006BB0190}">
      <dgm:prSet phldrT="[Текст]"/>
      <dgm:spPr/>
      <dgm:t>
        <a:bodyPr/>
        <a:lstStyle/>
        <a:p>
          <a:r>
            <a:rPr lang="ru-RU" dirty="0" smtClean="0"/>
            <a:t>Умеренная </a:t>
          </a:r>
          <a:endParaRPr lang="ru-RU" dirty="0"/>
        </a:p>
      </dgm:t>
    </dgm:pt>
    <dgm:pt modelId="{15972201-94BC-46E4-99F9-8CE67A6D1FF1}" type="parTrans" cxnId="{C5A05910-E86E-472B-B87B-7F193BB74A1D}">
      <dgm:prSet/>
      <dgm:spPr/>
      <dgm:t>
        <a:bodyPr/>
        <a:lstStyle/>
        <a:p>
          <a:endParaRPr lang="ru-RU"/>
        </a:p>
      </dgm:t>
    </dgm:pt>
    <dgm:pt modelId="{7CC90059-5F66-458D-9F4D-FFAA2FF93C0C}" type="sibTrans" cxnId="{C5A05910-E86E-472B-B87B-7F193BB74A1D}">
      <dgm:prSet/>
      <dgm:spPr/>
      <dgm:t>
        <a:bodyPr/>
        <a:lstStyle/>
        <a:p>
          <a:endParaRPr lang="ru-RU"/>
        </a:p>
      </dgm:t>
    </dgm:pt>
    <dgm:pt modelId="{E423466E-D560-4CA5-BCB1-C851D9E705ED}">
      <dgm:prSet phldrT="[Текст]" custT="1"/>
      <dgm:spPr/>
      <dgm:t>
        <a:bodyPr/>
        <a:lstStyle/>
        <a:p>
          <a:r>
            <a:rPr lang="ru-RU" sz="2400" dirty="0" smtClean="0"/>
            <a:t>не более 25% ОЦК (1,5 л)</a:t>
          </a:r>
          <a:endParaRPr lang="ru-RU" sz="2400" dirty="0"/>
        </a:p>
      </dgm:t>
    </dgm:pt>
    <dgm:pt modelId="{5B1446A8-A05E-4CCA-9269-70A54AC02E28}" type="parTrans" cxnId="{7D48B811-4907-4140-98D6-B7307871D564}">
      <dgm:prSet/>
      <dgm:spPr/>
      <dgm:t>
        <a:bodyPr/>
        <a:lstStyle/>
        <a:p>
          <a:endParaRPr lang="ru-RU"/>
        </a:p>
      </dgm:t>
    </dgm:pt>
    <dgm:pt modelId="{B58BE203-C4DE-46E5-90AA-254A6CC7E137}" type="sibTrans" cxnId="{7D48B811-4907-4140-98D6-B7307871D564}">
      <dgm:prSet/>
      <dgm:spPr/>
      <dgm:t>
        <a:bodyPr/>
        <a:lstStyle/>
        <a:p>
          <a:endParaRPr lang="ru-RU"/>
        </a:p>
      </dgm:t>
    </dgm:pt>
    <dgm:pt modelId="{64679713-348C-4964-9B38-83A578D7A1BC}">
      <dgm:prSet phldrT="[Текст]"/>
      <dgm:spPr/>
      <dgm:t>
        <a:bodyPr/>
        <a:lstStyle/>
        <a:p>
          <a:r>
            <a:rPr lang="ru-RU" dirty="0" smtClean="0"/>
            <a:t>Большая</a:t>
          </a:r>
          <a:endParaRPr lang="ru-RU" dirty="0"/>
        </a:p>
      </dgm:t>
    </dgm:pt>
    <dgm:pt modelId="{629D8775-6A20-4130-98B1-E64B8E189A31}" type="parTrans" cxnId="{37AADF72-F21E-491F-B6C4-5ECA0AB7315E}">
      <dgm:prSet/>
      <dgm:spPr/>
      <dgm:t>
        <a:bodyPr/>
        <a:lstStyle/>
        <a:p>
          <a:endParaRPr lang="ru-RU"/>
        </a:p>
      </dgm:t>
    </dgm:pt>
    <dgm:pt modelId="{CEA56F21-7928-413E-99F9-C801CB8067B0}" type="sibTrans" cxnId="{37AADF72-F21E-491F-B6C4-5ECA0AB7315E}">
      <dgm:prSet/>
      <dgm:spPr/>
      <dgm:t>
        <a:bodyPr/>
        <a:lstStyle/>
        <a:p>
          <a:endParaRPr lang="ru-RU"/>
        </a:p>
      </dgm:t>
    </dgm:pt>
    <dgm:pt modelId="{16B6BDD4-5E39-4F36-9090-28C4C635E8D7}">
      <dgm:prSet phldrT="[Текст]" custT="1"/>
      <dgm:spPr/>
      <dgm:t>
        <a:bodyPr/>
        <a:lstStyle/>
        <a:p>
          <a:r>
            <a:rPr lang="ru-RU" sz="2400" dirty="0" smtClean="0"/>
            <a:t>30 % - 40 % ОЦК (1,5 – 2 л)</a:t>
          </a:r>
          <a:endParaRPr lang="ru-RU" sz="2400" dirty="0"/>
        </a:p>
      </dgm:t>
    </dgm:pt>
    <dgm:pt modelId="{E9223B37-E40D-4709-8082-1F0EF2B48CBB}" type="parTrans" cxnId="{FE52DEDA-FB23-4699-B0A7-3CD4F860F96A}">
      <dgm:prSet/>
      <dgm:spPr/>
      <dgm:t>
        <a:bodyPr/>
        <a:lstStyle/>
        <a:p>
          <a:endParaRPr lang="ru-RU"/>
        </a:p>
      </dgm:t>
    </dgm:pt>
    <dgm:pt modelId="{896E1A4E-9099-4B16-89AB-914557BBCA79}" type="sibTrans" cxnId="{FE52DEDA-FB23-4699-B0A7-3CD4F860F96A}">
      <dgm:prSet/>
      <dgm:spPr/>
      <dgm:t>
        <a:bodyPr/>
        <a:lstStyle/>
        <a:p>
          <a:endParaRPr lang="ru-RU"/>
        </a:p>
      </dgm:t>
    </dgm:pt>
    <dgm:pt modelId="{BDA7ABF9-0172-405C-9658-69454E950BE9}">
      <dgm:prSet phldrT="[Текст]"/>
      <dgm:spPr/>
      <dgm:t>
        <a:bodyPr/>
        <a:lstStyle/>
        <a:p>
          <a:r>
            <a:rPr lang="ru-RU" dirty="0" smtClean="0"/>
            <a:t>Массивная</a:t>
          </a:r>
          <a:endParaRPr lang="ru-RU" dirty="0"/>
        </a:p>
      </dgm:t>
    </dgm:pt>
    <dgm:pt modelId="{8C6F4D80-07B0-4AD8-B792-3B55B16B6211}" type="parTrans" cxnId="{6B99178E-C571-4AD6-A4C5-C398E102E26B}">
      <dgm:prSet/>
      <dgm:spPr/>
      <dgm:t>
        <a:bodyPr/>
        <a:lstStyle/>
        <a:p>
          <a:endParaRPr lang="ru-RU"/>
        </a:p>
      </dgm:t>
    </dgm:pt>
    <dgm:pt modelId="{BE88CEDE-1A64-41AE-B9BC-0644FFF2462D}" type="sibTrans" cxnId="{6B99178E-C571-4AD6-A4C5-C398E102E26B}">
      <dgm:prSet/>
      <dgm:spPr/>
      <dgm:t>
        <a:bodyPr/>
        <a:lstStyle/>
        <a:p>
          <a:endParaRPr lang="ru-RU"/>
        </a:p>
      </dgm:t>
    </dgm:pt>
    <dgm:pt modelId="{4A30CDB2-4143-405D-B3C4-7F85DCB238F0}">
      <dgm:prSet phldrT="[Текст]" custT="1"/>
      <dgm:spPr/>
      <dgm:t>
        <a:bodyPr/>
        <a:lstStyle/>
        <a:p>
          <a:r>
            <a:rPr lang="ru-RU" sz="2400" dirty="0" smtClean="0"/>
            <a:t>Более 40% ОЦК (2 л) </a:t>
          </a:r>
          <a:endParaRPr lang="ru-RU" sz="2400" dirty="0"/>
        </a:p>
      </dgm:t>
    </dgm:pt>
    <dgm:pt modelId="{5DAF744F-FB1C-4BAD-A4B0-41A79E9E1B52}" type="parTrans" cxnId="{C9D996E5-BA84-436A-BE94-D5CE3DFF0F5A}">
      <dgm:prSet/>
      <dgm:spPr/>
      <dgm:t>
        <a:bodyPr/>
        <a:lstStyle/>
        <a:p>
          <a:endParaRPr lang="ru-RU"/>
        </a:p>
      </dgm:t>
    </dgm:pt>
    <dgm:pt modelId="{87238F4F-01A8-4F74-AA91-CF04A8520DC7}" type="sibTrans" cxnId="{C9D996E5-BA84-436A-BE94-D5CE3DFF0F5A}">
      <dgm:prSet/>
      <dgm:spPr/>
      <dgm:t>
        <a:bodyPr/>
        <a:lstStyle/>
        <a:p>
          <a:endParaRPr lang="ru-RU"/>
        </a:p>
      </dgm:t>
    </dgm:pt>
    <dgm:pt modelId="{3E48E9B3-EFBE-4BA2-B4F3-EFE6184243FA}" type="pres">
      <dgm:prSet presAssocID="{E596414A-AAC7-45F0-AF83-F7E7EF6B43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414DFB-DCB6-4486-91CF-9D12B4ED6210}" type="pres">
      <dgm:prSet presAssocID="{0983B8BC-1E6B-46E1-AE3D-4E1006BB0190}" presName="linNode" presStyleCnt="0"/>
      <dgm:spPr/>
    </dgm:pt>
    <dgm:pt modelId="{2EC07269-2AE7-4FEE-B049-F86F9E92CF4B}" type="pres">
      <dgm:prSet presAssocID="{0983B8BC-1E6B-46E1-AE3D-4E1006BB019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98138-562C-4CB9-9F31-9E4DA1BB57AC}" type="pres">
      <dgm:prSet presAssocID="{0983B8BC-1E6B-46E1-AE3D-4E1006BB019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CFE30-EEEC-4C1A-9C2C-C42D113FA9BB}" type="pres">
      <dgm:prSet presAssocID="{7CC90059-5F66-458D-9F4D-FFAA2FF93C0C}" presName="sp" presStyleCnt="0"/>
      <dgm:spPr/>
    </dgm:pt>
    <dgm:pt modelId="{9E56674D-6D25-4E18-B519-C5E04711FBBA}" type="pres">
      <dgm:prSet presAssocID="{64679713-348C-4964-9B38-83A578D7A1BC}" presName="linNode" presStyleCnt="0"/>
      <dgm:spPr/>
    </dgm:pt>
    <dgm:pt modelId="{3CBDE171-06F9-4EC9-A94D-DD1C2AA68BF5}" type="pres">
      <dgm:prSet presAssocID="{64679713-348C-4964-9B38-83A578D7A1B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C2AEE-59BE-4FB7-AA8D-FD1DCCD5D6E5}" type="pres">
      <dgm:prSet presAssocID="{64679713-348C-4964-9B38-83A578D7A1B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D2B30-BED7-4C6E-ADAB-E598FCFB89AE}" type="pres">
      <dgm:prSet presAssocID="{CEA56F21-7928-413E-99F9-C801CB8067B0}" presName="sp" presStyleCnt="0"/>
      <dgm:spPr/>
    </dgm:pt>
    <dgm:pt modelId="{665EFFDA-30BC-44A5-BB3C-C4877092F719}" type="pres">
      <dgm:prSet presAssocID="{BDA7ABF9-0172-405C-9658-69454E950BE9}" presName="linNode" presStyleCnt="0"/>
      <dgm:spPr/>
    </dgm:pt>
    <dgm:pt modelId="{1304606A-C77F-4725-9E54-0C43061881A7}" type="pres">
      <dgm:prSet presAssocID="{BDA7ABF9-0172-405C-9658-69454E950BE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02C0E-FE70-4DAE-A111-455A63BA2018}" type="pres">
      <dgm:prSet presAssocID="{BDA7ABF9-0172-405C-9658-69454E950BE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9178E-C571-4AD6-A4C5-C398E102E26B}" srcId="{E596414A-AAC7-45F0-AF83-F7E7EF6B433C}" destId="{BDA7ABF9-0172-405C-9658-69454E950BE9}" srcOrd="2" destOrd="0" parTransId="{8C6F4D80-07B0-4AD8-B792-3B55B16B6211}" sibTransId="{BE88CEDE-1A64-41AE-B9BC-0644FFF2462D}"/>
    <dgm:cxn modelId="{913ECD8A-6A84-43A8-90B7-C0DB13FC3D08}" type="presOf" srcId="{0983B8BC-1E6B-46E1-AE3D-4E1006BB0190}" destId="{2EC07269-2AE7-4FEE-B049-F86F9E92CF4B}" srcOrd="0" destOrd="0" presId="urn:microsoft.com/office/officeart/2005/8/layout/vList5"/>
    <dgm:cxn modelId="{C5A05910-E86E-472B-B87B-7F193BB74A1D}" srcId="{E596414A-AAC7-45F0-AF83-F7E7EF6B433C}" destId="{0983B8BC-1E6B-46E1-AE3D-4E1006BB0190}" srcOrd="0" destOrd="0" parTransId="{15972201-94BC-46E4-99F9-8CE67A6D1FF1}" sibTransId="{7CC90059-5F66-458D-9F4D-FFAA2FF93C0C}"/>
    <dgm:cxn modelId="{A91B68F9-FED8-4EF4-BBCC-12DCD376D596}" type="presOf" srcId="{4A30CDB2-4143-405D-B3C4-7F85DCB238F0}" destId="{7A202C0E-FE70-4DAE-A111-455A63BA2018}" srcOrd="0" destOrd="0" presId="urn:microsoft.com/office/officeart/2005/8/layout/vList5"/>
    <dgm:cxn modelId="{37AADF72-F21E-491F-B6C4-5ECA0AB7315E}" srcId="{E596414A-AAC7-45F0-AF83-F7E7EF6B433C}" destId="{64679713-348C-4964-9B38-83A578D7A1BC}" srcOrd="1" destOrd="0" parTransId="{629D8775-6A20-4130-98B1-E64B8E189A31}" sibTransId="{CEA56F21-7928-413E-99F9-C801CB8067B0}"/>
    <dgm:cxn modelId="{E652043F-DF85-4393-A275-9D0EBBEE2B01}" type="presOf" srcId="{BDA7ABF9-0172-405C-9658-69454E950BE9}" destId="{1304606A-C77F-4725-9E54-0C43061881A7}" srcOrd="0" destOrd="0" presId="urn:microsoft.com/office/officeart/2005/8/layout/vList5"/>
    <dgm:cxn modelId="{BA5226E3-3F01-47FA-A44A-A28778DC2B90}" type="presOf" srcId="{E596414A-AAC7-45F0-AF83-F7E7EF6B433C}" destId="{3E48E9B3-EFBE-4BA2-B4F3-EFE6184243FA}" srcOrd="0" destOrd="0" presId="urn:microsoft.com/office/officeart/2005/8/layout/vList5"/>
    <dgm:cxn modelId="{E17AD2F6-71C3-4371-BF64-B99965EB21FD}" type="presOf" srcId="{16B6BDD4-5E39-4F36-9090-28C4C635E8D7}" destId="{599C2AEE-59BE-4FB7-AA8D-FD1DCCD5D6E5}" srcOrd="0" destOrd="0" presId="urn:microsoft.com/office/officeart/2005/8/layout/vList5"/>
    <dgm:cxn modelId="{FE52DEDA-FB23-4699-B0A7-3CD4F860F96A}" srcId="{64679713-348C-4964-9B38-83A578D7A1BC}" destId="{16B6BDD4-5E39-4F36-9090-28C4C635E8D7}" srcOrd="0" destOrd="0" parTransId="{E9223B37-E40D-4709-8082-1F0EF2B48CBB}" sibTransId="{896E1A4E-9099-4B16-89AB-914557BBCA79}"/>
    <dgm:cxn modelId="{7D48B811-4907-4140-98D6-B7307871D564}" srcId="{0983B8BC-1E6B-46E1-AE3D-4E1006BB0190}" destId="{E423466E-D560-4CA5-BCB1-C851D9E705ED}" srcOrd="0" destOrd="0" parTransId="{5B1446A8-A05E-4CCA-9269-70A54AC02E28}" sibTransId="{B58BE203-C4DE-46E5-90AA-254A6CC7E137}"/>
    <dgm:cxn modelId="{028DDB49-6DB7-408A-8715-A806445443C1}" type="presOf" srcId="{64679713-348C-4964-9B38-83A578D7A1BC}" destId="{3CBDE171-06F9-4EC9-A94D-DD1C2AA68BF5}" srcOrd="0" destOrd="0" presId="urn:microsoft.com/office/officeart/2005/8/layout/vList5"/>
    <dgm:cxn modelId="{C9D996E5-BA84-436A-BE94-D5CE3DFF0F5A}" srcId="{BDA7ABF9-0172-405C-9658-69454E950BE9}" destId="{4A30CDB2-4143-405D-B3C4-7F85DCB238F0}" srcOrd="0" destOrd="0" parTransId="{5DAF744F-FB1C-4BAD-A4B0-41A79E9E1B52}" sibTransId="{87238F4F-01A8-4F74-AA91-CF04A8520DC7}"/>
    <dgm:cxn modelId="{83E8B82A-A2BA-47D9-9B38-AC43DA40292D}" type="presOf" srcId="{E423466E-D560-4CA5-BCB1-C851D9E705ED}" destId="{F2D98138-562C-4CB9-9F31-9E4DA1BB57AC}" srcOrd="0" destOrd="0" presId="urn:microsoft.com/office/officeart/2005/8/layout/vList5"/>
    <dgm:cxn modelId="{1A8221F6-8A48-4DD8-B926-E8325E79DC02}" type="presParOf" srcId="{3E48E9B3-EFBE-4BA2-B4F3-EFE6184243FA}" destId="{90414DFB-DCB6-4486-91CF-9D12B4ED6210}" srcOrd="0" destOrd="0" presId="urn:microsoft.com/office/officeart/2005/8/layout/vList5"/>
    <dgm:cxn modelId="{E4228241-24F7-434C-9352-AD5A80CD3478}" type="presParOf" srcId="{90414DFB-DCB6-4486-91CF-9D12B4ED6210}" destId="{2EC07269-2AE7-4FEE-B049-F86F9E92CF4B}" srcOrd="0" destOrd="0" presId="urn:microsoft.com/office/officeart/2005/8/layout/vList5"/>
    <dgm:cxn modelId="{96EBAD5C-6AF2-425F-B541-5553E1ECE123}" type="presParOf" srcId="{90414DFB-DCB6-4486-91CF-9D12B4ED6210}" destId="{F2D98138-562C-4CB9-9F31-9E4DA1BB57AC}" srcOrd="1" destOrd="0" presId="urn:microsoft.com/office/officeart/2005/8/layout/vList5"/>
    <dgm:cxn modelId="{5C65960D-D3BB-4043-9E9F-7F458BC718A0}" type="presParOf" srcId="{3E48E9B3-EFBE-4BA2-B4F3-EFE6184243FA}" destId="{D34CFE30-EEEC-4C1A-9C2C-C42D113FA9BB}" srcOrd="1" destOrd="0" presId="urn:microsoft.com/office/officeart/2005/8/layout/vList5"/>
    <dgm:cxn modelId="{D8FB228E-8E54-4BEF-8114-AE6003492416}" type="presParOf" srcId="{3E48E9B3-EFBE-4BA2-B4F3-EFE6184243FA}" destId="{9E56674D-6D25-4E18-B519-C5E04711FBBA}" srcOrd="2" destOrd="0" presId="urn:microsoft.com/office/officeart/2005/8/layout/vList5"/>
    <dgm:cxn modelId="{CE9C4A40-B35F-4082-A7F9-32EE8D0CA5BA}" type="presParOf" srcId="{9E56674D-6D25-4E18-B519-C5E04711FBBA}" destId="{3CBDE171-06F9-4EC9-A94D-DD1C2AA68BF5}" srcOrd="0" destOrd="0" presId="urn:microsoft.com/office/officeart/2005/8/layout/vList5"/>
    <dgm:cxn modelId="{AC608F8D-2D44-483C-860C-1A90DA0B8D6D}" type="presParOf" srcId="{9E56674D-6D25-4E18-B519-C5E04711FBBA}" destId="{599C2AEE-59BE-4FB7-AA8D-FD1DCCD5D6E5}" srcOrd="1" destOrd="0" presId="urn:microsoft.com/office/officeart/2005/8/layout/vList5"/>
    <dgm:cxn modelId="{700D4767-F193-42DE-B4BE-A8B60DB4A3B4}" type="presParOf" srcId="{3E48E9B3-EFBE-4BA2-B4F3-EFE6184243FA}" destId="{DA1D2B30-BED7-4C6E-ADAB-E598FCFB89AE}" srcOrd="3" destOrd="0" presId="urn:microsoft.com/office/officeart/2005/8/layout/vList5"/>
    <dgm:cxn modelId="{29489858-5990-4BFC-AB1A-AAA53557DA0F}" type="presParOf" srcId="{3E48E9B3-EFBE-4BA2-B4F3-EFE6184243FA}" destId="{665EFFDA-30BC-44A5-BB3C-C4877092F719}" srcOrd="4" destOrd="0" presId="urn:microsoft.com/office/officeart/2005/8/layout/vList5"/>
    <dgm:cxn modelId="{2B8C1107-DD71-4D2D-AC6F-78F031EC8722}" type="presParOf" srcId="{665EFFDA-30BC-44A5-BB3C-C4877092F719}" destId="{1304606A-C77F-4725-9E54-0C43061881A7}" srcOrd="0" destOrd="0" presId="urn:microsoft.com/office/officeart/2005/8/layout/vList5"/>
    <dgm:cxn modelId="{7989906B-06FE-40CC-9A30-1B28C58AD4B0}" type="presParOf" srcId="{665EFFDA-30BC-44A5-BB3C-C4877092F719}" destId="{7A202C0E-FE70-4DAE-A111-455A63BA2018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388DD5-CA0C-451E-B25A-D54298FD45FA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54239-612C-40A8-89D2-BAA3B9EDBC34}">
      <dgm:prSet phldrT="[Текст]"/>
      <dgm:spPr/>
      <dgm:t>
        <a:bodyPr/>
        <a:lstStyle/>
        <a:p>
          <a:r>
            <a:rPr lang="ru-RU" dirty="0" smtClean="0"/>
            <a:t>Централизации кровообращения (компенсации)</a:t>
          </a:r>
          <a:endParaRPr lang="ru-RU" dirty="0"/>
        </a:p>
      </dgm:t>
    </dgm:pt>
    <dgm:pt modelId="{A8C2F4DF-01BC-4DDD-9581-CC7F1D999F24}" type="parTrans" cxnId="{79FD07B8-DD6F-449A-848D-2F57D419DF76}">
      <dgm:prSet/>
      <dgm:spPr/>
      <dgm:t>
        <a:bodyPr/>
        <a:lstStyle/>
        <a:p>
          <a:endParaRPr lang="ru-RU"/>
        </a:p>
      </dgm:t>
    </dgm:pt>
    <dgm:pt modelId="{4C80A71A-3E63-4760-B552-A5A75763735B}" type="sibTrans" cxnId="{79FD07B8-DD6F-449A-848D-2F57D419DF76}">
      <dgm:prSet/>
      <dgm:spPr/>
      <dgm:t>
        <a:bodyPr/>
        <a:lstStyle/>
        <a:p>
          <a:endParaRPr lang="ru-RU"/>
        </a:p>
      </dgm:t>
    </dgm:pt>
    <dgm:pt modelId="{CD628845-324E-4A09-85CA-C06A1EC67286}">
      <dgm:prSet phldrT="[Текст]"/>
      <dgm:spPr/>
      <dgm:t>
        <a:bodyPr/>
        <a:lstStyle/>
        <a:p>
          <a:r>
            <a:rPr lang="ru-RU" dirty="0" smtClean="0"/>
            <a:t>Кризиса </a:t>
          </a:r>
          <a:r>
            <a:rPr lang="ru-RU" dirty="0" err="1" smtClean="0"/>
            <a:t>микроциркуляции</a:t>
          </a:r>
          <a:r>
            <a:rPr lang="ru-RU" dirty="0" smtClean="0"/>
            <a:t> (декомпенсации)</a:t>
          </a:r>
          <a:endParaRPr lang="ru-RU" dirty="0"/>
        </a:p>
      </dgm:t>
    </dgm:pt>
    <dgm:pt modelId="{D3A1A64D-A648-405F-A7FE-F1DB09883042}" type="parTrans" cxnId="{0D055EF0-4658-4910-9F53-D31ADF042AAC}">
      <dgm:prSet/>
      <dgm:spPr/>
      <dgm:t>
        <a:bodyPr/>
        <a:lstStyle/>
        <a:p>
          <a:endParaRPr lang="ru-RU"/>
        </a:p>
      </dgm:t>
    </dgm:pt>
    <dgm:pt modelId="{D0F8FB00-1BAA-4795-AA5D-2F0DF07C8877}" type="sibTrans" cxnId="{0D055EF0-4658-4910-9F53-D31ADF042AAC}">
      <dgm:prSet/>
      <dgm:spPr/>
      <dgm:t>
        <a:bodyPr/>
        <a:lstStyle/>
        <a:p>
          <a:endParaRPr lang="ru-RU"/>
        </a:p>
      </dgm:t>
    </dgm:pt>
    <dgm:pt modelId="{861A17E7-BBA5-4487-8428-4C16BBBF77D3}">
      <dgm:prSet phldrT="[Текст]"/>
      <dgm:spPr/>
      <dgm:t>
        <a:bodyPr/>
        <a:lstStyle/>
        <a:p>
          <a:r>
            <a:rPr lang="ru-RU" dirty="0" smtClean="0"/>
            <a:t>Необратимого шока</a:t>
          </a:r>
          <a:endParaRPr lang="ru-RU" dirty="0"/>
        </a:p>
      </dgm:t>
    </dgm:pt>
    <dgm:pt modelId="{2209257D-A87F-4AD7-970F-ECE590071E5F}" type="parTrans" cxnId="{642CBAC2-92B1-48D8-8159-9CB89D3822FF}">
      <dgm:prSet/>
      <dgm:spPr/>
      <dgm:t>
        <a:bodyPr/>
        <a:lstStyle/>
        <a:p>
          <a:endParaRPr lang="ru-RU"/>
        </a:p>
      </dgm:t>
    </dgm:pt>
    <dgm:pt modelId="{F672E6CA-0CE6-4BBD-9C06-245B862290EF}" type="sibTrans" cxnId="{642CBAC2-92B1-48D8-8159-9CB89D3822FF}">
      <dgm:prSet/>
      <dgm:spPr/>
      <dgm:t>
        <a:bodyPr/>
        <a:lstStyle/>
        <a:p>
          <a:endParaRPr lang="ru-RU"/>
        </a:p>
      </dgm:t>
    </dgm:pt>
    <dgm:pt modelId="{9B6942DE-0D2D-41C4-A9A1-3668070D3578}" type="pres">
      <dgm:prSet presAssocID="{2E388DD5-CA0C-451E-B25A-D54298FD45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EBC6C5-D640-4887-8E8D-EFAF25AD31FA}" type="pres">
      <dgm:prSet presAssocID="{5FD54239-612C-40A8-89D2-BAA3B9EDBC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537D6-CAD6-4DDA-A8E8-A79F66600E75}" type="pres">
      <dgm:prSet presAssocID="{4C80A71A-3E63-4760-B552-A5A75763735B}" presName="sibTrans" presStyleCnt="0"/>
      <dgm:spPr/>
    </dgm:pt>
    <dgm:pt modelId="{C4FEDA61-C836-476B-A890-DB050CD1EEC5}" type="pres">
      <dgm:prSet presAssocID="{CD628845-324E-4A09-85CA-C06A1EC672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8160F-CFCC-435A-B429-901670E6A696}" type="pres">
      <dgm:prSet presAssocID="{D0F8FB00-1BAA-4795-AA5D-2F0DF07C8877}" presName="sibTrans" presStyleCnt="0"/>
      <dgm:spPr/>
    </dgm:pt>
    <dgm:pt modelId="{9CE2907F-0937-41CB-BDAB-54D1475473F8}" type="pres">
      <dgm:prSet presAssocID="{861A17E7-BBA5-4487-8428-4C16BBBF77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CBAC2-92B1-48D8-8159-9CB89D3822FF}" srcId="{2E388DD5-CA0C-451E-B25A-D54298FD45FA}" destId="{861A17E7-BBA5-4487-8428-4C16BBBF77D3}" srcOrd="2" destOrd="0" parTransId="{2209257D-A87F-4AD7-970F-ECE590071E5F}" sibTransId="{F672E6CA-0CE6-4BBD-9C06-245B862290EF}"/>
    <dgm:cxn modelId="{84E1AB5F-9AEC-4E37-BB12-8A0FAABAD92F}" type="presOf" srcId="{2E388DD5-CA0C-451E-B25A-D54298FD45FA}" destId="{9B6942DE-0D2D-41C4-A9A1-3668070D3578}" srcOrd="0" destOrd="0" presId="urn:microsoft.com/office/officeart/2005/8/layout/default"/>
    <dgm:cxn modelId="{4CB50855-2994-4A58-AD82-A1EB5D76B427}" type="presOf" srcId="{861A17E7-BBA5-4487-8428-4C16BBBF77D3}" destId="{9CE2907F-0937-41CB-BDAB-54D1475473F8}" srcOrd="0" destOrd="0" presId="urn:microsoft.com/office/officeart/2005/8/layout/default"/>
    <dgm:cxn modelId="{0D055EF0-4658-4910-9F53-D31ADF042AAC}" srcId="{2E388DD5-CA0C-451E-B25A-D54298FD45FA}" destId="{CD628845-324E-4A09-85CA-C06A1EC67286}" srcOrd="1" destOrd="0" parTransId="{D3A1A64D-A648-405F-A7FE-F1DB09883042}" sibTransId="{D0F8FB00-1BAA-4795-AA5D-2F0DF07C8877}"/>
    <dgm:cxn modelId="{F972AAF9-6691-410C-BCC2-976567F6435A}" type="presOf" srcId="{5FD54239-612C-40A8-89D2-BAA3B9EDBC34}" destId="{03EBC6C5-D640-4887-8E8D-EFAF25AD31FA}" srcOrd="0" destOrd="0" presId="urn:microsoft.com/office/officeart/2005/8/layout/default"/>
    <dgm:cxn modelId="{79FD07B8-DD6F-449A-848D-2F57D419DF76}" srcId="{2E388DD5-CA0C-451E-B25A-D54298FD45FA}" destId="{5FD54239-612C-40A8-89D2-BAA3B9EDBC34}" srcOrd="0" destOrd="0" parTransId="{A8C2F4DF-01BC-4DDD-9581-CC7F1D999F24}" sibTransId="{4C80A71A-3E63-4760-B552-A5A75763735B}"/>
    <dgm:cxn modelId="{25FC6470-7089-42B7-A8F4-51F50A4BEA7C}" type="presOf" srcId="{CD628845-324E-4A09-85CA-C06A1EC67286}" destId="{C4FEDA61-C836-476B-A890-DB050CD1EEC5}" srcOrd="0" destOrd="0" presId="urn:microsoft.com/office/officeart/2005/8/layout/default"/>
    <dgm:cxn modelId="{B57BD33F-0284-4818-9C75-3C45F02F7451}" type="presParOf" srcId="{9B6942DE-0D2D-41C4-A9A1-3668070D3578}" destId="{03EBC6C5-D640-4887-8E8D-EFAF25AD31FA}" srcOrd="0" destOrd="0" presId="urn:microsoft.com/office/officeart/2005/8/layout/default"/>
    <dgm:cxn modelId="{D0EB6128-0FCE-4711-B207-2415707F7A22}" type="presParOf" srcId="{9B6942DE-0D2D-41C4-A9A1-3668070D3578}" destId="{80D537D6-CAD6-4DDA-A8E8-A79F66600E75}" srcOrd="1" destOrd="0" presId="urn:microsoft.com/office/officeart/2005/8/layout/default"/>
    <dgm:cxn modelId="{70E41AFF-44DB-495F-85FD-29E2446F10FC}" type="presParOf" srcId="{9B6942DE-0D2D-41C4-A9A1-3668070D3578}" destId="{C4FEDA61-C836-476B-A890-DB050CD1EEC5}" srcOrd="2" destOrd="0" presId="urn:microsoft.com/office/officeart/2005/8/layout/default"/>
    <dgm:cxn modelId="{8715A590-4AF9-45FC-907C-6DB65852BA2C}" type="presParOf" srcId="{9B6942DE-0D2D-41C4-A9A1-3668070D3578}" destId="{97E8160F-CFCC-435A-B429-901670E6A696}" srcOrd="3" destOrd="0" presId="urn:microsoft.com/office/officeart/2005/8/layout/default"/>
    <dgm:cxn modelId="{59C96EF3-17E4-4F83-9872-FF007DE169BB}" type="presParOf" srcId="{9B6942DE-0D2D-41C4-A9A1-3668070D3578}" destId="{9CE2907F-0937-41CB-BDAB-54D1475473F8}" srcOrd="4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28C2E7-230D-4037-8DA2-7B4D201D9008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064720-F602-4D14-9E14-7608311738C9}">
      <dgm:prSet phldrT="[Текст]"/>
      <dgm:spPr/>
      <dgm:t>
        <a:bodyPr/>
        <a:lstStyle/>
        <a:p>
          <a:r>
            <a:rPr lang="ru-RU" dirty="0" smtClean="0"/>
            <a:t>Больной возбужден или спокоен</a:t>
          </a:r>
          <a:endParaRPr lang="ru-RU" dirty="0"/>
        </a:p>
      </dgm:t>
    </dgm:pt>
    <dgm:pt modelId="{84174E28-6B41-4693-9F5B-1D77275103DF}" type="parTrans" cxnId="{719E29CA-DD44-4DD8-8ABD-EF2DF30E55C6}">
      <dgm:prSet/>
      <dgm:spPr/>
      <dgm:t>
        <a:bodyPr/>
        <a:lstStyle/>
        <a:p>
          <a:endParaRPr lang="ru-RU"/>
        </a:p>
      </dgm:t>
    </dgm:pt>
    <dgm:pt modelId="{C4DF268C-17EA-4BD9-88A0-22872376FDED}" type="sibTrans" cxnId="{719E29CA-DD44-4DD8-8ABD-EF2DF30E55C6}">
      <dgm:prSet/>
      <dgm:spPr/>
      <dgm:t>
        <a:bodyPr/>
        <a:lstStyle/>
        <a:p>
          <a:endParaRPr lang="ru-RU"/>
        </a:p>
      </dgm:t>
    </dgm:pt>
    <dgm:pt modelId="{7D1906B1-F087-49AB-AD14-0145E13F193B}">
      <dgm:prSet phldrT="[Текст]"/>
      <dgm:spPr/>
      <dgm:t>
        <a:bodyPr/>
        <a:lstStyle/>
        <a:p>
          <a:r>
            <a:rPr lang="ru-RU" dirty="0" smtClean="0"/>
            <a:t>Кожа бледная, холодная, липкий пот</a:t>
          </a:r>
          <a:endParaRPr lang="ru-RU" dirty="0"/>
        </a:p>
      </dgm:t>
    </dgm:pt>
    <dgm:pt modelId="{FB409793-CA99-4FC2-92F1-FB3A68F5E051}" type="parTrans" cxnId="{79037CCD-00FF-4BD2-B421-455932F38A7A}">
      <dgm:prSet/>
      <dgm:spPr/>
      <dgm:t>
        <a:bodyPr/>
        <a:lstStyle/>
        <a:p>
          <a:endParaRPr lang="ru-RU"/>
        </a:p>
      </dgm:t>
    </dgm:pt>
    <dgm:pt modelId="{A189B022-7385-40FD-8C11-E081FB82302B}" type="sibTrans" cxnId="{79037CCD-00FF-4BD2-B421-455932F38A7A}">
      <dgm:prSet/>
      <dgm:spPr/>
      <dgm:t>
        <a:bodyPr/>
        <a:lstStyle/>
        <a:p>
          <a:endParaRPr lang="ru-RU"/>
        </a:p>
      </dgm:t>
    </dgm:pt>
    <dgm:pt modelId="{FDEF36B1-976B-4BB2-9D87-5ECE4A2C9A01}">
      <dgm:prSet phldrT="[Текст]"/>
      <dgm:spPr/>
      <dgm:t>
        <a:bodyPr/>
        <a:lstStyle/>
        <a:p>
          <a:r>
            <a:rPr lang="ru-RU" dirty="0" smtClean="0"/>
            <a:t>САД – норма или понижено, ДАД - повышено</a:t>
          </a:r>
          <a:endParaRPr lang="ru-RU" dirty="0"/>
        </a:p>
      </dgm:t>
    </dgm:pt>
    <dgm:pt modelId="{42F15A9A-3990-4F23-8285-63FC77A06C4E}" type="parTrans" cxnId="{DB4DEFFE-7641-49FC-A7A3-4A3461CB4AE6}">
      <dgm:prSet/>
      <dgm:spPr/>
      <dgm:t>
        <a:bodyPr/>
        <a:lstStyle/>
        <a:p>
          <a:endParaRPr lang="ru-RU"/>
        </a:p>
      </dgm:t>
    </dgm:pt>
    <dgm:pt modelId="{2CD2AEB2-9CA0-4B8A-9ECD-7BCC743E35D6}" type="sibTrans" cxnId="{DB4DEFFE-7641-49FC-A7A3-4A3461CB4AE6}">
      <dgm:prSet/>
      <dgm:spPr/>
      <dgm:t>
        <a:bodyPr/>
        <a:lstStyle/>
        <a:p>
          <a:endParaRPr lang="ru-RU"/>
        </a:p>
      </dgm:t>
    </dgm:pt>
    <dgm:pt modelId="{43AB12D9-BBAC-41CA-AFF5-2FA49595881E}">
      <dgm:prSet phldrT="[Текст]"/>
      <dgm:spPr/>
      <dgm:t>
        <a:bodyPr/>
        <a:lstStyle/>
        <a:p>
          <a:r>
            <a:rPr lang="ru-RU" dirty="0" smtClean="0"/>
            <a:t>Пульс частый, слабого наполнения</a:t>
          </a:r>
          <a:endParaRPr lang="ru-RU" dirty="0"/>
        </a:p>
      </dgm:t>
    </dgm:pt>
    <dgm:pt modelId="{3B12178B-80A8-47B6-9788-E4CCF8990677}" type="parTrans" cxnId="{80DAE19B-6E78-4D85-BAB6-D1C17BD1895E}">
      <dgm:prSet/>
      <dgm:spPr/>
      <dgm:t>
        <a:bodyPr/>
        <a:lstStyle/>
        <a:p>
          <a:endParaRPr lang="ru-RU"/>
        </a:p>
      </dgm:t>
    </dgm:pt>
    <dgm:pt modelId="{B3E8E8E6-87B8-4231-9A1C-E97E7ADBD73C}" type="sibTrans" cxnId="{80DAE19B-6E78-4D85-BAB6-D1C17BD1895E}">
      <dgm:prSet/>
      <dgm:spPr/>
      <dgm:t>
        <a:bodyPr/>
        <a:lstStyle/>
        <a:p>
          <a:endParaRPr lang="ru-RU"/>
        </a:p>
      </dgm:t>
    </dgm:pt>
    <dgm:pt modelId="{3108EEED-5103-462D-9F63-A6341EDA713D}">
      <dgm:prSet phldrT="[Текст]"/>
      <dgm:spPr/>
      <dgm:t>
        <a:bodyPr/>
        <a:lstStyle/>
        <a:p>
          <a:r>
            <a:rPr lang="ru-RU" dirty="0" smtClean="0"/>
            <a:t>Одышка </a:t>
          </a:r>
          <a:endParaRPr lang="ru-RU" dirty="0"/>
        </a:p>
      </dgm:t>
    </dgm:pt>
    <dgm:pt modelId="{01240A7B-5BC2-47E7-B8DF-7213D0F8206B}" type="parTrans" cxnId="{B5471963-4BF4-45B5-A4E6-F558614D5ACC}">
      <dgm:prSet/>
      <dgm:spPr/>
      <dgm:t>
        <a:bodyPr/>
        <a:lstStyle/>
        <a:p>
          <a:endParaRPr lang="ru-RU"/>
        </a:p>
      </dgm:t>
    </dgm:pt>
    <dgm:pt modelId="{4150D992-16D5-4437-9507-BEEAD49BEA11}" type="sibTrans" cxnId="{B5471963-4BF4-45B5-A4E6-F558614D5ACC}">
      <dgm:prSet/>
      <dgm:spPr/>
      <dgm:t>
        <a:bodyPr/>
        <a:lstStyle/>
        <a:p>
          <a:endParaRPr lang="ru-RU"/>
        </a:p>
      </dgm:t>
    </dgm:pt>
    <dgm:pt modelId="{9A2EBBE7-C44F-400C-BB13-E1AE17079B1A}">
      <dgm:prSet/>
      <dgm:spPr/>
      <dgm:t>
        <a:bodyPr/>
        <a:lstStyle/>
        <a:p>
          <a:r>
            <a:rPr lang="ru-RU" dirty="0" smtClean="0"/>
            <a:t>Индекс </a:t>
          </a:r>
          <a:r>
            <a:rPr lang="ru-RU" dirty="0" err="1" smtClean="0"/>
            <a:t>Альговера</a:t>
          </a:r>
          <a:r>
            <a:rPr lang="ru-RU" dirty="0" smtClean="0"/>
            <a:t> 1</a:t>
          </a:r>
          <a:endParaRPr lang="ru-RU" dirty="0"/>
        </a:p>
      </dgm:t>
    </dgm:pt>
    <dgm:pt modelId="{2551557F-4EC4-44AF-A198-F80C29C9F78B}" type="parTrans" cxnId="{43F3AF8F-3D28-494A-81D6-C98083D24358}">
      <dgm:prSet/>
      <dgm:spPr/>
    </dgm:pt>
    <dgm:pt modelId="{D2527B0B-27FC-417B-B4E9-E024392A9588}" type="sibTrans" cxnId="{43F3AF8F-3D28-494A-81D6-C98083D24358}">
      <dgm:prSet/>
      <dgm:spPr/>
    </dgm:pt>
    <dgm:pt modelId="{F4526255-6E90-436C-BD13-1820A479156A}" type="pres">
      <dgm:prSet presAssocID="{0328C2E7-230D-4037-8DA2-7B4D201D90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56E710-7A97-4209-9779-E4CDFCED56F1}" type="pres">
      <dgm:prSet presAssocID="{E2064720-F602-4D14-9E14-7608311738C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ADA56-4B8F-42BB-8A7E-932B45F2978D}" type="pres">
      <dgm:prSet presAssocID="{C4DF268C-17EA-4BD9-88A0-22872376FDED}" presName="sibTrans" presStyleCnt="0"/>
      <dgm:spPr/>
    </dgm:pt>
    <dgm:pt modelId="{27EA4575-B467-44A8-9712-351B25057580}" type="pres">
      <dgm:prSet presAssocID="{7D1906B1-F087-49AB-AD14-0145E13F193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0F5EB-EDE6-464B-8D40-328744474FCD}" type="pres">
      <dgm:prSet presAssocID="{A189B022-7385-40FD-8C11-E081FB82302B}" presName="sibTrans" presStyleCnt="0"/>
      <dgm:spPr/>
    </dgm:pt>
    <dgm:pt modelId="{713482D2-6C52-4934-A9B1-4048430701B6}" type="pres">
      <dgm:prSet presAssocID="{FDEF36B1-976B-4BB2-9D87-5ECE4A2C9A0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4C77D-C64A-426C-8E05-C736F06A6A7C}" type="pres">
      <dgm:prSet presAssocID="{2CD2AEB2-9CA0-4B8A-9ECD-7BCC743E35D6}" presName="sibTrans" presStyleCnt="0"/>
      <dgm:spPr/>
    </dgm:pt>
    <dgm:pt modelId="{36346FE6-7F36-49C3-8761-4AF41EE1D9F3}" type="pres">
      <dgm:prSet presAssocID="{43AB12D9-BBAC-41CA-AFF5-2FA49595881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14A96-E7A9-4914-873E-BEF303EBD84E}" type="pres">
      <dgm:prSet presAssocID="{B3E8E8E6-87B8-4231-9A1C-E97E7ADBD73C}" presName="sibTrans" presStyleCnt="0"/>
      <dgm:spPr/>
    </dgm:pt>
    <dgm:pt modelId="{BB018F7C-065B-483B-B7BF-232C779D137E}" type="pres">
      <dgm:prSet presAssocID="{3108EEED-5103-462D-9F63-A6341EDA713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46EF8-5802-45FF-8362-1EEFD5C976F2}" type="pres">
      <dgm:prSet presAssocID="{4150D992-16D5-4437-9507-BEEAD49BEA11}" presName="sibTrans" presStyleCnt="0"/>
      <dgm:spPr/>
    </dgm:pt>
    <dgm:pt modelId="{9C88CA3B-29EB-4481-86B6-EDE0ECEB5A53}" type="pres">
      <dgm:prSet presAssocID="{9A2EBBE7-C44F-400C-BB13-E1AE17079B1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BC038-BF5D-47AC-BACD-E0DBB1E67966}" type="presOf" srcId="{43AB12D9-BBAC-41CA-AFF5-2FA49595881E}" destId="{36346FE6-7F36-49C3-8761-4AF41EE1D9F3}" srcOrd="0" destOrd="0" presId="urn:microsoft.com/office/officeart/2005/8/layout/default"/>
    <dgm:cxn modelId="{70012F30-A031-4750-A1C5-836909582FA4}" type="presOf" srcId="{7D1906B1-F087-49AB-AD14-0145E13F193B}" destId="{27EA4575-B467-44A8-9712-351B25057580}" srcOrd="0" destOrd="0" presId="urn:microsoft.com/office/officeart/2005/8/layout/default"/>
    <dgm:cxn modelId="{24FC405A-A681-45E2-902B-548E388981CE}" type="presOf" srcId="{3108EEED-5103-462D-9F63-A6341EDA713D}" destId="{BB018F7C-065B-483B-B7BF-232C779D137E}" srcOrd="0" destOrd="0" presId="urn:microsoft.com/office/officeart/2005/8/layout/default"/>
    <dgm:cxn modelId="{78E130A3-9128-4493-A62B-8E0D868C2CFF}" type="presOf" srcId="{E2064720-F602-4D14-9E14-7608311738C9}" destId="{DA56E710-7A97-4209-9779-E4CDFCED56F1}" srcOrd="0" destOrd="0" presId="urn:microsoft.com/office/officeart/2005/8/layout/default"/>
    <dgm:cxn modelId="{79037CCD-00FF-4BD2-B421-455932F38A7A}" srcId="{0328C2E7-230D-4037-8DA2-7B4D201D9008}" destId="{7D1906B1-F087-49AB-AD14-0145E13F193B}" srcOrd="1" destOrd="0" parTransId="{FB409793-CA99-4FC2-92F1-FB3A68F5E051}" sibTransId="{A189B022-7385-40FD-8C11-E081FB82302B}"/>
    <dgm:cxn modelId="{7D3DBB1F-48EE-4236-A9C4-94078FFEA19B}" type="presOf" srcId="{0328C2E7-230D-4037-8DA2-7B4D201D9008}" destId="{F4526255-6E90-436C-BD13-1820A479156A}" srcOrd="0" destOrd="0" presId="urn:microsoft.com/office/officeart/2005/8/layout/default"/>
    <dgm:cxn modelId="{DB4DEFFE-7641-49FC-A7A3-4A3461CB4AE6}" srcId="{0328C2E7-230D-4037-8DA2-7B4D201D9008}" destId="{FDEF36B1-976B-4BB2-9D87-5ECE4A2C9A01}" srcOrd="2" destOrd="0" parTransId="{42F15A9A-3990-4F23-8285-63FC77A06C4E}" sibTransId="{2CD2AEB2-9CA0-4B8A-9ECD-7BCC743E35D6}"/>
    <dgm:cxn modelId="{719E29CA-DD44-4DD8-8ABD-EF2DF30E55C6}" srcId="{0328C2E7-230D-4037-8DA2-7B4D201D9008}" destId="{E2064720-F602-4D14-9E14-7608311738C9}" srcOrd="0" destOrd="0" parTransId="{84174E28-6B41-4693-9F5B-1D77275103DF}" sibTransId="{C4DF268C-17EA-4BD9-88A0-22872376FDED}"/>
    <dgm:cxn modelId="{80DAE19B-6E78-4D85-BAB6-D1C17BD1895E}" srcId="{0328C2E7-230D-4037-8DA2-7B4D201D9008}" destId="{43AB12D9-BBAC-41CA-AFF5-2FA49595881E}" srcOrd="3" destOrd="0" parTransId="{3B12178B-80A8-47B6-9788-E4CCF8990677}" sibTransId="{B3E8E8E6-87B8-4231-9A1C-E97E7ADBD73C}"/>
    <dgm:cxn modelId="{43F3AF8F-3D28-494A-81D6-C98083D24358}" srcId="{0328C2E7-230D-4037-8DA2-7B4D201D9008}" destId="{9A2EBBE7-C44F-400C-BB13-E1AE17079B1A}" srcOrd="5" destOrd="0" parTransId="{2551557F-4EC4-44AF-A198-F80C29C9F78B}" sibTransId="{D2527B0B-27FC-417B-B4E9-E024392A9588}"/>
    <dgm:cxn modelId="{B5471963-4BF4-45B5-A4E6-F558614D5ACC}" srcId="{0328C2E7-230D-4037-8DA2-7B4D201D9008}" destId="{3108EEED-5103-462D-9F63-A6341EDA713D}" srcOrd="4" destOrd="0" parTransId="{01240A7B-5BC2-47E7-B8DF-7213D0F8206B}" sibTransId="{4150D992-16D5-4437-9507-BEEAD49BEA11}"/>
    <dgm:cxn modelId="{9E4A9AEE-042D-411C-8E1C-E77D7AA79276}" type="presOf" srcId="{FDEF36B1-976B-4BB2-9D87-5ECE4A2C9A01}" destId="{713482D2-6C52-4934-A9B1-4048430701B6}" srcOrd="0" destOrd="0" presId="urn:microsoft.com/office/officeart/2005/8/layout/default"/>
    <dgm:cxn modelId="{AE9C88B4-2B2B-427C-AD34-E7F2687DC70D}" type="presOf" srcId="{9A2EBBE7-C44F-400C-BB13-E1AE17079B1A}" destId="{9C88CA3B-29EB-4481-86B6-EDE0ECEB5A53}" srcOrd="0" destOrd="0" presId="urn:microsoft.com/office/officeart/2005/8/layout/default"/>
    <dgm:cxn modelId="{99DB2DAA-EDD8-492F-A6D9-637F0568A16A}" type="presParOf" srcId="{F4526255-6E90-436C-BD13-1820A479156A}" destId="{DA56E710-7A97-4209-9779-E4CDFCED56F1}" srcOrd="0" destOrd="0" presId="urn:microsoft.com/office/officeart/2005/8/layout/default"/>
    <dgm:cxn modelId="{EADB5BB9-17EE-4958-AF43-AB00ED5F40C4}" type="presParOf" srcId="{F4526255-6E90-436C-BD13-1820A479156A}" destId="{778ADA56-4B8F-42BB-8A7E-932B45F2978D}" srcOrd="1" destOrd="0" presId="urn:microsoft.com/office/officeart/2005/8/layout/default"/>
    <dgm:cxn modelId="{F8676166-5919-4487-8FE5-6E17C7AB39CF}" type="presParOf" srcId="{F4526255-6E90-436C-BD13-1820A479156A}" destId="{27EA4575-B467-44A8-9712-351B25057580}" srcOrd="2" destOrd="0" presId="urn:microsoft.com/office/officeart/2005/8/layout/default"/>
    <dgm:cxn modelId="{5139EABD-4AAC-494E-B348-E3E20CBF0ECA}" type="presParOf" srcId="{F4526255-6E90-436C-BD13-1820A479156A}" destId="{5400F5EB-EDE6-464B-8D40-328744474FCD}" srcOrd="3" destOrd="0" presId="urn:microsoft.com/office/officeart/2005/8/layout/default"/>
    <dgm:cxn modelId="{66AC70AE-39BB-4C72-B023-222E8C9DFDAF}" type="presParOf" srcId="{F4526255-6E90-436C-BD13-1820A479156A}" destId="{713482D2-6C52-4934-A9B1-4048430701B6}" srcOrd="4" destOrd="0" presId="urn:microsoft.com/office/officeart/2005/8/layout/default"/>
    <dgm:cxn modelId="{17856C6C-9A62-472F-983F-BD1E7C9E51A0}" type="presParOf" srcId="{F4526255-6E90-436C-BD13-1820A479156A}" destId="{4674C77D-C64A-426C-8E05-C736F06A6A7C}" srcOrd="5" destOrd="0" presId="urn:microsoft.com/office/officeart/2005/8/layout/default"/>
    <dgm:cxn modelId="{CA9BB41D-8473-4AA8-9540-9D04067D1EF0}" type="presParOf" srcId="{F4526255-6E90-436C-BD13-1820A479156A}" destId="{36346FE6-7F36-49C3-8761-4AF41EE1D9F3}" srcOrd="6" destOrd="0" presId="urn:microsoft.com/office/officeart/2005/8/layout/default"/>
    <dgm:cxn modelId="{93E57CA6-13FF-4805-932B-DC045C6D9E5C}" type="presParOf" srcId="{F4526255-6E90-436C-BD13-1820A479156A}" destId="{36E14A96-E7A9-4914-873E-BEF303EBD84E}" srcOrd="7" destOrd="0" presId="urn:microsoft.com/office/officeart/2005/8/layout/default"/>
    <dgm:cxn modelId="{BD268FEF-F090-4EFF-80F3-9C540B287DA3}" type="presParOf" srcId="{F4526255-6E90-436C-BD13-1820A479156A}" destId="{BB018F7C-065B-483B-B7BF-232C779D137E}" srcOrd="8" destOrd="0" presId="urn:microsoft.com/office/officeart/2005/8/layout/default"/>
    <dgm:cxn modelId="{1F6D7B72-215C-4366-A20C-547BBABD49F1}" type="presParOf" srcId="{F4526255-6E90-436C-BD13-1820A479156A}" destId="{A5F46EF8-5802-45FF-8362-1EEFD5C976F2}" srcOrd="9" destOrd="0" presId="urn:microsoft.com/office/officeart/2005/8/layout/default"/>
    <dgm:cxn modelId="{C63C5F76-6A41-4AA2-8D7B-AA46AAFA6B64}" type="presParOf" srcId="{F4526255-6E90-436C-BD13-1820A479156A}" destId="{9C88CA3B-29EB-4481-86B6-EDE0ECEB5A53}" srcOrd="10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3CFB84-51E1-48EF-A266-C742320AC0C7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FE0835-BF3F-4B64-9671-45B327F7A967}">
      <dgm:prSet phldrT="[Текст]" custT="1"/>
      <dgm:spPr/>
      <dgm:t>
        <a:bodyPr/>
        <a:lstStyle/>
        <a:p>
          <a:r>
            <a:rPr lang="ru-RU" sz="2400" dirty="0" smtClean="0"/>
            <a:t>Заторможенность, прострация</a:t>
          </a:r>
          <a:endParaRPr lang="ru-RU" sz="2400" dirty="0"/>
        </a:p>
      </dgm:t>
    </dgm:pt>
    <dgm:pt modelId="{0663CD04-ED0D-4AFE-8642-0CC31D9B872C}" type="parTrans" cxnId="{AA260164-B7C5-4625-BD0E-3D898F2C7B5B}">
      <dgm:prSet/>
      <dgm:spPr/>
      <dgm:t>
        <a:bodyPr/>
        <a:lstStyle/>
        <a:p>
          <a:endParaRPr lang="ru-RU"/>
        </a:p>
      </dgm:t>
    </dgm:pt>
    <dgm:pt modelId="{C0F81364-ED5D-4385-B0B9-A9ADB2495C53}" type="sibTrans" cxnId="{AA260164-B7C5-4625-BD0E-3D898F2C7B5B}">
      <dgm:prSet/>
      <dgm:spPr/>
      <dgm:t>
        <a:bodyPr/>
        <a:lstStyle/>
        <a:p>
          <a:endParaRPr lang="ru-RU"/>
        </a:p>
      </dgm:t>
    </dgm:pt>
    <dgm:pt modelId="{345978A8-630C-4C5C-A059-5533E496146A}">
      <dgm:prSet phldrT="[Текст]" custT="1"/>
      <dgm:spPr/>
      <dgm:t>
        <a:bodyPr/>
        <a:lstStyle/>
        <a:p>
          <a:r>
            <a:rPr lang="ru-RU" sz="2400" dirty="0" smtClean="0"/>
            <a:t>Бледность, мраморность, </a:t>
          </a:r>
          <a:r>
            <a:rPr lang="ru-RU" sz="2400" dirty="0" err="1" smtClean="0"/>
            <a:t>акроцианоз</a:t>
          </a:r>
          <a:endParaRPr lang="ru-RU" sz="2400" dirty="0"/>
        </a:p>
      </dgm:t>
    </dgm:pt>
    <dgm:pt modelId="{2A8E6E76-8632-477F-89F4-F34EE46E7FB9}" type="parTrans" cxnId="{7E49FC96-3B84-449B-8B03-210C54DB7927}">
      <dgm:prSet/>
      <dgm:spPr/>
      <dgm:t>
        <a:bodyPr/>
        <a:lstStyle/>
        <a:p>
          <a:endParaRPr lang="ru-RU"/>
        </a:p>
      </dgm:t>
    </dgm:pt>
    <dgm:pt modelId="{509CAF08-4055-443A-A197-2130F75B7094}" type="sibTrans" cxnId="{7E49FC96-3B84-449B-8B03-210C54DB7927}">
      <dgm:prSet/>
      <dgm:spPr/>
      <dgm:t>
        <a:bodyPr/>
        <a:lstStyle/>
        <a:p>
          <a:endParaRPr lang="ru-RU"/>
        </a:p>
      </dgm:t>
    </dgm:pt>
    <dgm:pt modelId="{07F8A788-FD05-4A4D-9DF8-8CF92BB2F39A}">
      <dgm:prSet phldrT="[Текст]" custT="1"/>
      <dgm:spPr/>
      <dgm:t>
        <a:bodyPr/>
        <a:lstStyle/>
        <a:p>
          <a:r>
            <a:rPr lang="ru-RU" sz="2400" dirty="0" smtClean="0"/>
            <a:t>«+» симптом «бледного пятна»</a:t>
          </a:r>
          <a:endParaRPr lang="ru-RU" sz="2400" dirty="0"/>
        </a:p>
      </dgm:t>
    </dgm:pt>
    <dgm:pt modelId="{9A100A2C-F8FC-4F4D-9953-4A58C6EA50B5}" type="parTrans" cxnId="{D2D711C9-17E5-48CC-9801-B87E55BFECDB}">
      <dgm:prSet/>
      <dgm:spPr/>
      <dgm:t>
        <a:bodyPr/>
        <a:lstStyle/>
        <a:p>
          <a:endParaRPr lang="ru-RU"/>
        </a:p>
      </dgm:t>
    </dgm:pt>
    <dgm:pt modelId="{C142B232-E1E7-459E-A76C-2B23247704C4}" type="sibTrans" cxnId="{D2D711C9-17E5-48CC-9801-B87E55BFECDB}">
      <dgm:prSet/>
      <dgm:spPr/>
      <dgm:t>
        <a:bodyPr/>
        <a:lstStyle/>
        <a:p>
          <a:endParaRPr lang="ru-RU"/>
        </a:p>
      </dgm:t>
    </dgm:pt>
    <dgm:pt modelId="{B5DA5241-F836-4F2A-AB10-5FB59E78C6A2}">
      <dgm:prSet phldrT="[Текст]" custT="1"/>
      <dgm:spPr/>
      <dgm:t>
        <a:bodyPr/>
        <a:lstStyle/>
        <a:p>
          <a:r>
            <a:rPr lang="ru-RU" sz="2400" dirty="0" smtClean="0"/>
            <a:t>САД и ДАД снижены</a:t>
          </a:r>
          <a:endParaRPr lang="ru-RU" sz="2400" dirty="0"/>
        </a:p>
      </dgm:t>
    </dgm:pt>
    <dgm:pt modelId="{4AC1AF02-F4D7-41DD-B998-4365F3DF725A}" type="parTrans" cxnId="{79BCDB9C-B13D-4FEC-B352-C74D07280137}">
      <dgm:prSet/>
      <dgm:spPr/>
      <dgm:t>
        <a:bodyPr/>
        <a:lstStyle/>
        <a:p>
          <a:endParaRPr lang="ru-RU"/>
        </a:p>
      </dgm:t>
    </dgm:pt>
    <dgm:pt modelId="{1E3A3468-2BFB-4502-A344-0437C8CD537B}" type="sibTrans" cxnId="{79BCDB9C-B13D-4FEC-B352-C74D07280137}">
      <dgm:prSet/>
      <dgm:spPr/>
      <dgm:t>
        <a:bodyPr/>
        <a:lstStyle/>
        <a:p>
          <a:endParaRPr lang="ru-RU"/>
        </a:p>
      </dgm:t>
    </dgm:pt>
    <dgm:pt modelId="{6C5E24F5-92CF-458A-89B2-1374DC0648CF}">
      <dgm:prSet phldrT="[Текст]" custT="1"/>
      <dgm:spPr/>
      <dgm:t>
        <a:bodyPr/>
        <a:lstStyle/>
        <a:p>
          <a:r>
            <a:rPr lang="ru-RU" sz="2400" dirty="0" smtClean="0"/>
            <a:t>Индекс </a:t>
          </a:r>
          <a:r>
            <a:rPr lang="ru-RU" sz="2400" dirty="0" err="1" smtClean="0"/>
            <a:t>Альговера</a:t>
          </a:r>
          <a:r>
            <a:rPr lang="ru-RU" sz="2400" dirty="0" smtClean="0"/>
            <a:t> 1,5 - 2</a:t>
          </a:r>
          <a:endParaRPr lang="ru-RU" sz="2400" dirty="0"/>
        </a:p>
      </dgm:t>
    </dgm:pt>
    <dgm:pt modelId="{2199446C-DC18-4286-A7C5-DB6AAE04EF60}" type="parTrans" cxnId="{3279A0EB-801C-41FE-9EB4-FE2542DDE7D9}">
      <dgm:prSet/>
      <dgm:spPr/>
      <dgm:t>
        <a:bodyPr/>
        <a:lstStyle/>
        <a:p>
          <a:endParaRPr lang="ru-RU"/>
        </a:p>
      </dgm:t>
    </dgm:pt>
    <dgm:pt modelId="{E89B4155-3EDB-4FD1-86F1-AED1C93B10D7}" type="sibTrans" cxnId="{3279A0EB-801C-41FE-9EB4-FE2542DDE7D9}">
      <dgm:prSet/>
      <dgm:spPr/>
      <dgm:t>
        <a:bodyPr/>
        <a:lstStyle/>
        <a:p>
          <a:endParaRPr lang="ru-RU"/>
        </a:p>
      </dgm:t>
    </dgm:pt>
    <dgm:pt modelId="{37DD1D9B-CB07-4606-99B6-CF1189A2691F}" type="pres">
      <dgm:prSet presAssocID="{7C3CFB84-51E1-48EF-A266-C742320AC0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C965F-18E7-4BE7-ADE6-52B8EF7ABBF9}" type="pres">
      <dgm:prSet presAssocID="{ABFE0835-BF3F-4B64-9671-45B327F7A967}" presName="node" presStyleLbl="node1" presStyleIdx="0" presStyleCnt="5" custScaleX="104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4A814-350A-4B38-A87B-9176C075B1E8}" type="pres">
      <dgm:prSet presAssocID="{C0F81364-ED5D-4385-B0B9-A9ADB2495C53}" presName="sibTrans" presStyleCnt="0"/>
      <dgm:spPr/>
    </dgm:pt>
    <dgm:pt modelId="{D7B4FF4F-9252-4976-9B14-FEDA12599E28}" type="pres">
      <dgm:prSet presAssocID="{345978A8-630C-4C5C-A059-5533E49614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34BC0-B542-4EE1-9838-41457F47C5B8}" type="pres">
      <dgm:prSet presAssocID="{509CAF08-4055-443A-A197-2130F75B7094}" presName="sibTrans" presStyleCnt="0"/>
      <dgm:spPr/>
    </dgm:pt>
    <dgm:pt modelId="{7F3F5796-02F0-4DAE-94F1-A55F375D5184}" type="pres">
      <dgm:prSet presAssocID="{07F8A788-FD05-4A4D-9DF8-8CF92BB2F3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38918-EE8E-405E-A717-5E55DA3B2C38}" type="pres">
      <dgm:prSet presAssocID="{C142B232-E1E7-459E-A76C-2B23247704C4}" presName="sibTrans" presStyleCnt="0"/>
      <dgm:spPr/>
    </dgm:pt>
    <dgm:pt modelId="{D5E11FC2-100A-4E36-A751-9AE8E100F9BE}" type="pres">
      <dgm:prSet presAssocID="{B5DA5241-F836-4F2A-AB10-5FB59E78C6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F2F5D-BEF7-45D6-B886-A555B37380FD}" type="pres">
      <dgm:prSet presAssocID="{1E3A3468-2BFB-4502-A344-0437C8CD537B}" presName="sibTrans" presStyleCnt="0"/>
      <dgm:spPr/>
    </dgm:pt>
    <dgm:pt modelId="{C2827ADD-4534-4AB5-A444-D4543BD9339A}" type="pres">
      <dgm:prSet presAssocID="{6C5E24F5-92CF-458A-89B2-1374DC0648C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021D1-6553-4DFE-8EEC-8EFED716D0F8}" type="presOf" srcId="{07F8A788-FD05-4A4D-9DF8-8CF92BB2F39A}" destId="{7F3F5796-02F0-4DAE-94F1-A55F375D5184}" srcOrd="0" destOrd="0" presId="urn:microsoft.com/office/officeart/2005/8/layout/default"/>
    <dgm:cxn modelId="{3279A0EB-801C-41FE-9EB4-FE2542DDE7D9}" srcId="{7C3CFB84-51E1-48EF-A266-C742320AC0C7}" destId="{6C5E24F5-92CF-458A-89B2-1374DC0648CF}" srcOrd="4" destOrd="0" parTransId="{2199446C-DC18-4286-A7C5-DB6AAE04EF60}" sibTransId="{E89B4155-3EDB-4FD1-86F1-AED1C93B10D7}"/>
    <dgm:cxn modelId="{AC8CF8AB-F3B4-45FE-BB8E-B5FA4CD8B76F}" type="presOf" srcId="{6C5E24F5-92CF-458A-89B2-1374DC0648CF}" destId="{C2827ADD-4534-4AB5-A444-D4543BD9339A}" srcOrd="0" destOrd="0" presId="urn:microsoft.com/office/officeart/2005/8/layout/default"/>
    <dgm:cxn modelId="{ACE73399-F4ED-40D5-A782-C97CB97707FE}" type="presOf" srcId="{345978A8-630C-4C5C-A059-5533E496146A}" destId="{D7B4FF4F-9252-4976-9B14-FEDA12599E28}" srcOrd="0" destOrd="0" presId="urn:microsoft.com/office/officeart/2005/8/layout/default"/>
    <dgm:cxn modelId="{D2D711C9-17E5-48CC-9801-B87E55BFECDB}" srcId="{7C3CFB84-51E1-48EF-A266-C742320AC0C7}" destId="{07F8A788-FD05-4A4D-9DF8-8CF92BB2F39A}" srcOrd="2" destOrd="0" parTransId="{9A100A2C-F8FC-4F4D-9953-4A58C6EA50B5}" sibTransId="{C142B232-E1E7-459E-A76C-2B23247704C4}"/>
    <dgm:cxn modelId="{B23F4D8A-F489-4D6B-9EE1-34F2C0C00340}" type="presOf" srcId="{ABFE0835-BF3F-4B64-9671-45B327F7A967}" destId="{8A9C965F-18E7-4BE7-ADE6-52B8EF7ABBF9}" srcOrd="0" destOrd="0" presId="urn:microsoft.com/office/officeart/2005/8/layout/default"/>
    <dgm:cxn modelId="{2F2E5F62-3536-46EF-9D83-C8176C107559}" type="presOf" srcId="{7C3CFB84-51E1-48EF-A266-C742320AC0C7}" destId="{37DD1D9B-CB07-4606-99B6-CF1189A2691F}" srcOrd="0" destOrd="0" presId="urn:microsoft.com/office/officeart/2005/8/layout/default"/>
    <dgm:cxn modelId="{7E49FC96-3B84-449B-8B03-210C54DB7927}" srcId="{7C3CFB84-51E1-48EF-A266-C742320AC0C7}" destId="{345978A8-630C-4C5C-A059-5533E496146A}" srcOrd="1" destOrd="0" parTransId="{2A8E6E76-8632-477F-89F4-F34EE46E7FB9}" sibTransId="{509CAF08-4055-443A-A197-2130F75B7094}"/>
    <dgm:cxn modelId="{00E171E8-E685-4C09-A9E8-FDDE3B25A977}" type="presOf" srcId="{B5DA5241-F836-4F2A-AB10-5FB59E78C6A2}" destId="{D5E11FC2-100A-4E36-A751-9AE8E100F9BE}" srcOrd="0" destOrd="0" presId="urn:microsoft.com/office/officeart/2005/8/layout/default"/>
    <dgm:cxn modelId="{AA260164-B7C5-4625-BD0E-3D898F2C7B5B}" srcId="{7C3CFB84-51E1-48EF-A266-C742320AC0C7}" destId="{ABFE0835-BF3F-4B64-9671-45B327F7A967}" srcOrd="0" destOrd="0" parTransId="{0663CD04-ED0D-4AFE-8642-0CC31D9B872C}" sibTransId="{C0F81364-ED5D-4385-B0B9-A9ADB2495C53}"/>
    <dgm:cxn modelId="{79BCDB9C-B13D-4FEC-B352-C74D07280137}" srcId="{7C3CFB84-51E1-48EF-A266-C742320AC0C7}" destId="{B5DA5241-F836-4F2A-AB10-5FB59E78C6A2}" srcOrd="3" destOrd="0" parTransId="{4AC1AF02-F4D7-41DD-B998-4365F3DF725A}" sibTransId="{1E3A3468-2BFB-4502-A344-0437C8CD537B}"/>
    <dgm:cxn modelId="{B91077E6-4E55-401F-9D58-1BB2C8CF91CC}" type="presParOf" srcId="{37DD1D9B-CB07-4606-99B6-CF1189A2691F}" destId="{8A9C965F-18E7-4BE7-ADE6-52B8EF7ABBF9}" srcOrd="0" destOrd="0" presId="urn:microsoft.com/office/officeart/2005/8/layout/default"/>
    <dgm:cxn modelId="{72FBCFE3-FC09-4658-8CA1-F989B56535A9}" type="presParOf" srcId="{37DD1D9B-CB07-4606-99B6-CF1189A2691F}" destId="{4D34A814-350A-4B38-A87B-9176C075B1E8}" srcOrd="1" destOrd="0" presId="urn:microsoft.com/office/officeart/2005/8/layout/default"/>
    <dgm:cxn modelId="{C7CB12AA-5C85-4CA2-87E7-7E6ED0EDC2F2}" type="presParOf" srcId="{37DD1D9B-CB07-4606-99B6-CF1189A2691F}" destId="{D7B4FF4F-9252-4976-9B14-FEDA12599E28}" srcOrd="2" destOrd="0" presId="urn:microsoft.com/office/officeart/2005/8/layout/default"/>
    <dgm:cxn modelId="{BED0E95F-08F0-479F-8728-5564BEF7C53E}" type="presParOf" srcId="{37DD1D9B-CB07-4606-99B6-CF1189A2691F}" destId="{E7134BC0-B542-4EE1-9838-41457F47C5B8}" srcOrd="3" destOrd="0" presId="urn:microsoft.com/office/officeart/2005/8/layout/default"/>
    <dgm:cxn modelId="{C2171E1B-A17A-491A-9815-F7E5BD3C4F2C}" type="presParOf" srcId="{37DD1D9B-CB07-4606-99B6-CF1189A2691F}" destId="{7F3F5796-02F0-4DAE-94F1-A55F375D5184}" srcOrd="4" destOrd="0" presId="urn:microsoft.com/office/officeart/2005/8/layout/default"/>
    <dgm:cxn modelId="{D7D8B959-BCBA-4707-A752-4DE9BAADCE9E}" type="presParOf" srcId="{37DD1D9B-CB07-4606-99B6-CF1189A2691F}" destId="{8DB38918-EE8E-405E-A717-5E55DA3B2C38}" srcOrd="5" destOrd="0" presId="urn:microsoft.com/office/officeart/2005/8/layout/default"/>
    <dgm:cxn modelId="{8D360FF1-C27D-4389-84A5-C37F07146A29}" type="presParOf" srcId="{37DD1D9B-CB07-4606-99B6-CF1189A2691F}" destId="{D5E11FC2-100A-4E36-A751-9AE8E100F9BE}" srcOrd="6" destOrd="0" presId="urn:microsoft.com/office/officeart/2005/8/layout/default"/>
    <dgm:cxn modelId="{51A6B2FC-8D12-4D7E-9FFD-0C65527DB259}" type="presParOf" srcId="{37DD1D9B-CB07-4606-99B6-CF1189A2691F}" destId="{891F2F5D-BEF7-45D6-B886-A555B37380FD}" srcOrd="7" destOrd="0" presId="urn:microsoft.com/office/officeart/2005/8/layout/default"/>
    <dgm:cxn modelId="{433CAB72-C0A2-48BD-B0C2-2701777C0BED}" type="presParOf" srcId="{37DD1D9B-CB07-4606-99B6-CF1189A2691F}" destId="{C2827ADD-4534-4AB5-A444-D4543BD9339A}" srcOrd="8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5F694B-99D5-4DB0-A834-CDE77D2B6192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0396E7-3367-46F5-8C27-449123AC654B}">
      <dgm:prSet phldrT="[Текст]" custT="1"/>
      <dgm:spPr/>
      <dgm:t>
        <a:bodyPr/>
        <a:lstStyle/>
        <a:p>
          <a:r>
            <a:rPr lang="ru-RU" sz="2800" dirty="0" err="1" smtClean="0"/>
            <a:t>Полиорганная</a:t>
          </a:r>
          <a:r>
            <a:rPr lang="ru-RU" sz="2800" dirty="0" smtClean="0"/>
            <a:t> недостаточность </a:t>
          </a:r>
          <a:endParaRPr lang="ru-RU" sz="2800" dirty="0"/>
        </a:p>
      </dgm:t>
    </dgm:pt>
    <dgm:pt modelId="{2D0FBA33-9779-436A-8F9F-3823DE594DE2}" type="parTrans" cxnId="{E805A90C-851E-4252-818A-5D6F68A16AD7}">
      <dgm:prSet/>
      <dgm:spPr/>
      <dgm:t>
        <a:bodyPr/>
        <a:lstStyle/>
        <a:p>
          <a:endParaRPr lang="ru-RU"/>
        </a:p>
      </dgm:t>
    </dgm:pt>
    <dgm:pt modelId="{18D618BC-12D4-410A-8B86-7B035F4D5A3D}" type="sibTrans" cxnId="{E805A90C-851E-4252-818A-5D6F68A16AD7}">
      <dgm:prSet/>
      <dgm:spPr/>
      <dgm:t>
        <a:bodyPr/>
        <a:lstStyle/>
        <a:p>
          <a:endParaRPr lang="ru-RU"/>
        </a:p>
      </dgm:t>
    </dgm:pt>
    <dgm:pt modelId="{1F174969-FB2E-45C9-A380-02333C43F9E4}">
      <dgm:prSet phldrT="[Текст]" custT="1"/>
      <dgm:spPr/>
      <dgm:t>
        <a:bodyPr/>
        <a:lstStyle/>
        <a:p>
          <a:r>
            <a:rPr lang="ru-RU" sz="2800" dirty="0" smtClean="0"/>
            <a:t>Отсутствие эффекта от  терапии</a:t>
          </a:r>
          <a:endParaRPr lang="ru-RU" sz="2800" dirty="0"/>
        </a:p>
      </dgm:t>
    </dgm:pt>
    <dgm:pt modelId="{A79ABDE3-0322-4975-85F9-FB85B2FD3C60}" type="parTrans" cxnId="{3F0F8065-5F35-47B4-89DB-E43671CF58F6}">
      <dgm:prSet/>
      <dgm:spPr/>
      <dgm:t>
        <a:bodyPr/>
        <a:lstStyle/>
        <a:p>
          <a:endParaRPr lang="ru-RU"/>
        </a:p>
      </dgm:t>
    </dgm:pt>
    <dgm:pt modelId="{8445E534-9081-4C23-8E29-D8EDECE30301}" type="sibTrans" cxnId="{3F0F8065-5F35-47B4-89DB-E43671CF58F6}">
      <dgm:prSet/>
      <dgm:spPr/>
      <dgm:t>
        <a:bodyPr/>
        <a:lstStyle/>
        <a:p>
          <a:endParaRPr lang="ru-RU"/>
        </a:p>
      </dgm:t>
    </dgm:pt>
    <dgm:pt modelId="{2D831A3E-E415-42D0-940E-5198E82E94CF}">
      <dgm:prSet custT="1"/>
      <dgm:spPr/>
      <dgm:t>
        <a:bodyPr/>
        <a:lstStyle/>
        <a:p>
          <a:r>
            <a:rPr lang="ru-RU" sz="2800" dirty="0" smtClean="0"/>
            <a:t>Терминальное состояние</a:t>
          </a:r>
          <a:endParaRPr lang="ru-RU" sz="2800" dirty="0"/>
        </a:p>
      </dgm:t>
    </dgm:pt>
    <dgm:pt modelId="{7FFBA216-204A-4928-B3FE-3A22C6F6E4E7}" type="parTrans" cxnId="{0C0E6574-EAF0-4F7F-8CDA-450CB272F7AD}">
      <dgm:prSet/>
      <dgm:spPr/>
      <dgm:t>
        <a:bodyPr/>
        <a:lstStyle/>
        <a:p>
          <a:endParaRPr lang="ru-RU"/>
        </a:p>
      </dgm:t>
    </dgm:pt>
    <dgm:pt modelId="{7734F1AD-99D7-4DA0-850A-08114F68BF5B}" type="sibTrans" cxnId="{0C0E6574-EAF0-4F7F-8CDA-450CB272F7AD}">
      <dgm:prSet/>
      <dgm:spPr/>
      <dgm:t>
        <a:bodyPr/>
        <a:lstStyle/>
        <a:p>
          <a:endParaRPr lang="ru-RU"/>
        </a:p>
      </dgm:t>
    </dgm:pt>
    <dgm:pt modelId="{A5A20999-743D-4533-9AB5-0C770DAACF0F}" type="pres">
      <dgm:prSet presAssocID="{E05F694B-99D5-4DB0-A834-CDE77D2B61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DF2655-14B7-4DCD-B581-C099A97DD796}" type="pres">
      <dgm:prSet presAssocID="{F30396E7-3367-46F5-8C27-449123AC65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E5642-4D27-4EEF-99D3-58B257D71568}" type="pres">
      <dgm:prSet presAssocID="{18D618BC-12D4-410A-8B86-7B035F4D5A3D}" presName="sibTrans" presStyleCnt="0"/>
      <dgm:spPr/>
    </dgm:pt>
    <dgm:pt modelId="{CB96460C-EE5F-4C64-B3C3-18708909233F}" type="pres">
      <dgm:prSet presAssocID="{1F174969-FB2E-45C9-A380-02333C43F9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65990-C467-41A7-91F4-2612EF8B9793}" type="pres">
      <dgm:prSet presAssocID="{8445E534-9081-4C23-8E29-D8EDECE30301}" presName="sibTrans" presStyleCnt="0"/>
      <dgm:spPr/>
    </dgm:pt>
    <dgm:pt modelId="{9AE3D2CB-F9D5-4B98-A80C-B29C5B68CE8D}" type="pres">
      <dgm:prSet presAssocID="{2D831A3E-E415-42D0-940E-5198E82E94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8CDFEC-D6AD-407C-B73B-2D26FAE2C07E}" type="presOf" srcId="{F30396E7-3367-46F5-8C27-449123AC654B}" destId="{C6DF2655-14B7-4DCD-B581-C099A97DD796}" srcOrd="0" destOrd="0" presId="urn:microsoft.com/office/officeart/2005/8/layout/default"/>
    <dgm:cxn modelId="{708522BB-255B-4695-92D6-97223DF7C28D}" type="presOf" srcId="{2D831A3E-E415-42D0-940E-5198E82E94CF}" destId="{9AE3D2CB-F9D5-4B98-A80C-B29C5B68CE8D}" srcOrd="0" destOrd="0" presId="urn:microsoft.com/office/officeart/2005/8/layout/default"/>
    <dgm:cxn modelId="{5BE4C9EF-C156-46F2-B7D1-D13BB7AEA809}" type="presOf" srcId="{1F174969-FB2E-45C9-A380-02333C43F9E4}" destId="{CB96460C-EE5F-4C64-B3C3-18708909233F}" srcOrd="0" destOrd="0" presId="urn:microsoft.com/office/officeart/2005/8/layout/default"/>
    <dgm:cxn modelId="{0C0E6574-EAF0-4F7F-8CDA-450CB272F7AD}" srcId="{E05F694B-99D5-4DB0-A834-CDE77D2B6192}" destId="{2D831A3E-E415-42D0-940E-5198E82E94CF}" srcOrd="2" destOrd="0" parTransId="{7FFBA216-204A-4928-B3FE-3A22C6F6E4E7}" sibTransId="{7734F1AD-99D7-4DA0-850A-08114F68BF5B}"/>
    <dgm:cxn modelId="{17C1C597-5E09-4260-A0CB-28F05AD5F21C}" type="presOf" srcId="{E05F694B-99D5-4DB0-A834-CDE77D2B6192}" destId="{A5A20999-743D-4533-9AB5-0C770DAACF0F}" srcOrd="0" destOrd="0" presId="urn:microsoft.com/office/officeart/2005/8/layout/default"/>
    <dgm:cxn modelId="{E805A90C-851E-4252-818A-5D6F68A16AD7}" srcId="{E05F694B-99D5-4DB0-A834-CDE77D2B6192}" destId="{F30396E7-3367-46F5-8C27-449123AC654B}" srcOrd="0" destOrd="0" parTransId="{2D0FBA33-9779-436A-8F9F-3823DE594DE2}" sibTransId="{18D618BC-12D4-410A-8B86-7B035F4D5A3D}"/>
    <dgm:cxn modelId="{3F0F8065-5F35-47B4-89DB-E43671CF58F6}" srcId="{E05F694B-99D5-4DB0-A834-CDE77D2B6192}" destId="{1F174969-FB2E-45C9-A380-02333C43F9E4}" srcOrd="1" destOrd="0" parTransId="{A79ABDE3-0322-4975-85F9-FB85B2FD3C60}" sibTransId="{8445E534-9081-4C23-8E29-D8EDECE30301}"/>
    <dgm:cxn modelId="{A3093644-AB13-41B9-9D75-F8073109713B}" type="presParOf" srcId="{A5A20999-743D-4533-9AB5-0C770DAACF0F}" destId="{C6DF2655-14B7-4DCD-B581-C099A97DD796}" srcOrd="0" destOrd="0" presId="urn:microsoft.com/office/officeart/2005/8/layout/default"/>
    <dgm:cxn modelId="{5310E55D-AC15-44FA-A3CA-28D7C026B404}" type="presParOf" srcId="{A5A20999-743D-4533-9AB5-0C770DAACF0F}" destId="{552E5642-4D27-4EEF-99D3-58B257D71568}" srcOrd="1" destOrd="0" presId="urn:microsoft.com/office/officeart/2005/8/layout/default"/>
    <dgm:cxn modelId="{F4C02723-A0FB-42E5-B28B-4CC54326009D}" type="presParOf" srcId="{A5A20999-743D-4533-9AB5-0C770DAACF0F}" destId="{CB96460C-EE5F-4C64-B3C3-18708909233F}" srcOrd="2" destOrd="0" presId="urn:microsoft.com/office/officeart/2005/8/layout/default"/>
    <dgm:cxn modelId="{DD1986A6-A8F8-4DCC-9586-833DF47F9FA0}" type="presParOf" srcId="{A5A20999-743D-4533-9AB5-0C770DAACF0F}" destId="{C8665990-C467-41A7-91F4-2612EF8B9793}" srcOrd="3" destOrd="0" presId="urn:microsoft.com/office/officeart/2005/8/layout/default"/>
    <dgm:cxn modelId="{98A807FD-3B92-43A7-AC6D-EF660D50F5C2}" type="presParOf" srcId="{A5A20999-743D-4533-9AB5-0C770DAACF0F}" destId="{9AE3D2CB-F9D5-4B98-A80C-B29C5B68CE8D}" srcOrd="4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ADAF37-B24C-443C-8046-8CD885E908D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20CEB-2D0A-49A1-82BA-A82F70794957}">
      <dgm:prSet phldrT="[Текст]" custT="1"/>
      <dgm:spPr/>
      <dgm:t>
        <a:bodyPr/>
        <a:lstStyle/>
        <a:p>
          <a:r>
            <a:rPr lang="ru-RU" sz="2800" baseline="0" dirty="0" smtClean="0"/>
            <a:t>Позиционирование пациента</a:t>
          </a:r>
        </a:p>
      </dgm:t>
    </dgm:pt>
    <dgm:pt modelId="{C240D258-0785-47D5-848B-7A0C86A06780}" type="parTrans" cxnId="{6B5EC32A-8A40-4525-9DCD-98BF244AFF12}">
      <dgm:prSet/>
      <dgm:spPr/>
      <dgm:t>
        <a:bodyPr/>
        <a:lstStyle/>
        <a:p>
          <a:endParaRPr lang="ru-RU"/>
        </a:p>
      </dgm:t>
    </dgm:pt>
    <dgm:pt modelId="{4078BB8F-9571-4633-A8D9-C68CC8169476}" type="sibTrans" cxnId="{6B5EC32A-8A40-4525-9DCD-98BF244AFF12}">
      <dgm:prSet/>
      <dgm:spPr/>
      <dgm:t>
        <a:bodyPr/>
        <a:lstStyle/>
        <a:p>
          <a:endParaRPr lang="ru-RU"/>
        </a:p>
      </dgm:t>
    </dgm:pt>
    <dgm:pt modelId="{BCFCA2D6-9EC0-45E3-8A8F-45202696EC25}">
      <dgm:prSet custT="1"/>
      <dgm:spPr/>
      <dgm:t>
        <a:bodyPr/>
        <a:lstStyle/>
        <a:p>
          <a:r>
            <a:rPr lang="ru-RU" sz="2800" dirty="0" smtClean="0"/>
            <a:t>Остановка кровотечения</a:t>
          </a:r>
        </a:p>
      </dgm:t>
    </dgm:pt>
    <dgm:pt modelId="{DE11FD2B-7859-4895-8E85-308E0B100C21}" type="parTrans" cxnId="{693387F3-DF18-43B1-976E-71F4DF8B5A8B}">
      <dgm:prSet/>
      <dgm:spPr/>
      <dgm:t>
        <a:bodyPr/>
        <a:lstStyle/>
        <a:p>
          <a:endParaRPr lang="ru-RU"/>
        </a:p>
      </dgm:t>
    </dgm:pt>
    <dgm:pt modelId="{5C4B0F07-9D2F-41F1-9DB9-951024511BCC}" type="sibTrans" cxnId="{693387F3-DF18-43B1-976E-71F4DF8B5A8B}">
      <dgm:prSet/>
      <dgm:spPr/>
      <dgm:t>
        <a:bodyPr/>
        <a:lstStyle/>
        <a:p>
          <a:endParaRPr lang="ru-RU"/>
        </a:p>
      </dgm:t>
    </dgm:pt>
    <dgm:pt modelId="{B3D45E0B-4C7B-4B04-88D8-2BC8E6DD5C16}">
      <dgm:prSet custT="1"/>
      <dgm:spPr/>
      <dgm:t>
        <a:bodyPr/>
        <a:lstStyle/>
        <a:p>
          <a:r>
            <a:rPr lang="ru-RU" sz="2800" dirty="0" smtClean="0"/>
            <a:t>Восполнение</a:t>
          </a:r>
          <a:r>
            <a:rPr lang="ru-RU" sz="2800" baseline="0" dirty="0" smtClean="0"/>
            <a:t> ОЦК</a:t>
          </a:r>
          <a:endParaRPr lang="ru-RU" sz="2800" dirty="0"/>
        </a:p>
      </dgm:t>
    </dgm:pt>
    <dgm:pt modelId="{C936C8C6-1434-4203-B891-FAB451C26AF5}" type="parTrans" cxnId="{BA293797-75BE-4AF9-9689-57A7FDFE9DEE}">
      <dgm:prSet/>
      <dgm:spPr/>
      <dgm:t>
        <a:bodyPr/>
        <a:lstStyle/>
        <a:p>
          <a:endParaRPr lang="ru-RU"/>
        </a:p>
      </dgm:t>
    </dgm:pt>
    <dgm:pt modelId="{B1B1E0A7-F2FC-4C5F-B1A4-F3BC65F95951}" type="sibTrans" cxnId="{BA293797-75BE-4AF9-9689-57A7FDFE9DEE}">
      <dgm:prSet/>
      <dgm:spPr/>
      <dgm:t>
        <a:bodyPr/>
        <a:lstStyle/>
        <a:p>
          <a:endParaRPr lang="ru-RU"/>
        </a:p>
      </dgm:t>
    </dgm:pt>
    <dgm:pt modelId="{FEAAD2EB-1991-4D29-9D66-17A567FF8554}">
      <dgm:prSet/>
      <dgm:spPr/>
      <dgm:t>
        <a:bodyPr/>
        <a:lstStyle/>
        <a:p>
          <a:r>
            <a:rPr lang="ru-RU" dirty="0" smtClean="0"/>
            <a:t>Ингаляция кислорода   </a:t>
          </a:r>
          <a:r>
            <a:rPr lang="ru-RU" baseline="0" dirty="0" smtClean="0"/>
            <a:t> </a:t>
          </a:r>
          <a:endParaRPr lang="ru-RU" dirty="0"/>
        </a:p>
      </dgm:t>
    </dgm:pt>
    <dgm:pt modelId="{46EC622C-DE69-42E3-9EE7-0C4D35348F43}" type="parTrans" cxnId="{EDD84404-476B-45C9-8361-88BB210042E2}">
      <dgm:prSet/>
      <dgm:spPr/>
      <dgm:t>
        <a:bodyPr/>
        <a:lstStyle/>
        <a:p>
          <a:endParaRPr lang="ru-RU"/>
        </a:p>
      </dgm:t>
    </dgm:pt>
    <dgm:pt modelId="{A295E710-86E6-4D91-9092-F2181DDC61E6}" type="sibTrans" cxnId="{EDD84404-476B-45C9-8361-88BB210042E2}">
      <dgm:prSet/>
      <dgm:spPr/>
      <dgm:t>
        <a:bodyPr/>
        <a:lstStyle/>
        <a:p>
          <a:endParaRPr lang="ru-RU"/>
        </a:p>
      </dgm:t>
    </dgm:pt>
    <dgm:pt modelId="{240118B5-4D3C-4B29-A27C-7144C2CB59B2}">
      <dgm:prSet/>
      <dgm:spPr/>
      <dgm:t>
        <a:bodyPr/>
        <a:lstStyle/>
        <a:p>
          <a:r>
            <a:rPr lang="ru-RU" dirty="0" smtClean="0"/>
            <a:t>СЛР </a:t>
          </a:r>
          <a:endParaRPr lang="ru-RU" dirty="0"/>
        </a:p>
      </dgm:t>
    </dgm:pt>
    <dgm:pt modelId="{399426D8-24AB-48FE-92AB-01C274044E12}" type="parTrans" cxnId="{65BED2FE-E332-485A-9EA3-9BD64EF94703}">
      <dgm:prSet/>
      <dgm:spPr/>
      <dgm:t>
        <a:bodyPr/>
        <a:lstStyle/>
        <a:p>
          <a:endParaRPr lang="ru-RU"/>
        </a:p>
      </dgm:t>
    </dgm:pt>
    <dgm:pt modelId="{409561D5-0C8B-4A86-B82B-85A38CB61CA1}" type="sibTrans" cxnId="{65BED2FE-E332-485A-9EA3-9BD64EF94703}">
      <dgm:prSet/>
      <dgm:spPr/>
      <dgm:t>
        <a:bodyPr/>
        <a:lstStyle/>
        <a:p>
          <a:endParaRPr lang="ru-RU"/>
        </a:p>
      </dgm:t>
    </dgm:pt>
    <dgm:pt modelId="{74209295-66A1-4CC9-82C0-C835AD75F388}">
      <dgm:prSet/>
      <dgm:spPr/>
      <dgm:t>
        <a:bodyPr/>
        <a:lstStyle/>
        <a:p>
          <a:r>
            <a:rPr lang="ru-RU" smtClean="0"/>
            <a:t>Обезболивание</a:t>
          </a:r>
          <a:endParaRPr lang="ru-RU"/>
        </a:p>
      </dgm:t>
    </dgm:pt>
    <dgm:pt modelId="{B3886A64-0005-4A9C-9A76-94CE21E675F5}" type="parTrans" cxnId="{F8701F5B-84E3-4879-9D71-64802B381654}">
      <dgm:prSet/>
      <dgm:spPr/>
      <dgm:t>
        <a:bodyPr/>
        <a:lstStyle/>
        <a:p>
          <a:endParaRPr lang="ru-RU"/>
        </a:p>
      </dgm:t>
    </dgm:pt>
    <dgm:pt modelId="{FACED17A-3A9C-4D62-B583-565D3BE41EDA}" type="sibTrans" cxnId="{F8701F5B-84E3-4879-9D71-64802B381654}">
      <dgm:prSet/>
      <dgm:spPr/>
      <dgm:t>
        <a:bodyPr/>
        <a:lstStyle/>
        <a:p>
          <a:endParaRPr lang="ru-RU"/>
        </a:p>
      </dgm:t>
    </dgm:pt>
    <dgm:pt modelId="{24D6BC9B-7EF8-4212-8624-9D40F729E960}" type="pres">
      <dgm:prSet presAssocID="{B7ADAF37-B24C-443C-8046-8CD885E908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BE87BC-BC67-44E7-B9CE-78C47681CDB6}" type="pres">
      <dgm:prSet presAssocID="{BCFCA2D6-9EC0-45E3-8A8F-45202696EC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F4E69-CE18-4F13-A9DF-9A943DF11487}" type="pres">
      <dgm:prSet presAssocID="{5C4B0F07-9D2F-41F1-9DB9-951024511BCC}" presName="sibTrans" presStyleCnt="0"/>
      <dgm:spPr/>
    </dgm:pt>
    <dgm:pt modelId="{C4A4FE62-6FF6-44D7-826C-DC6B6C857B99}" type="pres">
      <dgm:prSet presAssocID="{B3D45E0B-4C7B-4B04-88D8-2BC8E6DD5C16}" presName="node" presStyleLbl="node1" presStyleIdx="1" presStyleCnt="6" custScaleX="110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2A979-9112-4450-9553-D4F52A83B073}" type="pres">
      <dgm:prSet presAssocID="{B1B1E0A7-F2FC-4C5F-B1A4-F3BC65F95951}" presName="sibTrans" presStyleCnt="0"/>
      <dgm:spPr/>
    </dgm:pt>
    <dgm:pt modelId="{7C3B0BCE-A467-4E2D-BA04-76174A7567E9}" type="pres">
      <dgm:prSet presAssocID="{74209295-66A1-4CC9-82C0-C835AD75F38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86C8E-F627-4114-81E6-CEEE5D515445}" type="pres">
      <dgm:prSet presAssocID="{FACED17A-3A9C-4D62-B583-565D3BE41EDA}" presName="sibTrans" presStyleCnt="0"/>
      <dgm:spPr/>
    </dgm:pt>
    <dgm:pt modelId="{2B23565A-0F85-4330-B25C-D1850C3EA968}" type="pres">
      <dgm:prSet presAssocID="{CCA20CEB-2D0A-49A1-82BA-A82F7079495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A654F-C8E5-409A-AC78-9932437FD88A}" type="pres">
      <dgm:prSet presAssocID="{4078BB8F-9571-4633-A8D9-C68CC8169476}" presName="sibTrans" presStyleCnt="0"/>
      <dgm:spPr/>
    </dgm:pt>
    <dgm:pt modelId="{8FDB64E2-54A3-49F6-B781-793A917D1052}" type="pres">
      <dgm:prSet presAssocID="{FEAAD2EB-1991-4D29-9D66-17A567FF855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9E769-963A-4A10-9978-65505D1F2FCD}" type="pres">
      <dgm:prSet presAssocID="{A295E710-86E6-4D91-9092-F2181DDC61E6}" presName="sibTrans" presStyleCnt="0"/>
      <dgm:spPr/>
    </dgm:pt>
    <dgm:pt modelId="{3CADF1DB-7ED0-467F-98E6-D1AAEB9A31AB}" type="pres">
      <dgm:prSet presAssocID="{240118B5-4D3C-4B29-A27C-7144C2CB59B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D1ADB-5495-4AF2-95C8-F161C8F0FADD}" type="presOf" srcId="{FEAAD2EB-1991-4D29-9D66-17A567FF8554}" destId="{8FDB64E2-54A3-49F6-B781-793A917D1052}" srcOrd="0" destOrd="0" presId="urn:microsoft.com/office/officeart/2005/8/layout/default"/>
    <dgm:cxn modelId="{63546BA1-38E7-4194-BFB0-ADBB4889FB95}" type="presOf" srcId="{BCFCA2D6-9EC0-45E3-8A8F-45202696EC25}" destId="{BBBE87BC-BC67-44E7-B9CE-78C47681CDB6}" srcOrd="0" destOrd="0" presId="urn:microsoft.com/office/officeart/2005/8/layout/default"/>
    <dgm:cxn modelId="{BA293797-75BE-4AF9-9689-57A7FDFE9DEE}" srcId="{B7ADAF37-B24C-443C-8046-8CD885E908D4}" destId="{B3D45E0B-4C7B-4B04-88D8-2BC8E6DD5C16}" srcOrd="1" destOrd="0" parTransId="{C936C8C6-1434-4203-B891-FAB451C26AF5}" sibTransId="{B1B1E0A7-F2FC-4C5F-B1A4-F3BC65F95951}"/>
    <dgm:cxn modelId="{2F02EAB4-F218-4B79-BED1-FD6386EC2D9D}" type="presOf" srcId="{CCA20CEB-2D0A-49A1-82BA-A82F70794957}" destId="{2B23565A-0F85-4330-B25C-D1850C3EA968}" srcOrd="0" destOrd="0" presId="urn:microsoft.com/office/officeart/2005/8/layout/default"/>
    <dgm:cxn modelId="{65BED2FE-E332-485A-9EA3-9BD64EF94703}" srcId="{B7ADAF37-B24C-443C-8046-8CD885E908D4}" destId="{240118B5-4D3C-4B29-A27C-7144C2CB59B2}" srcOrd="5" destOrd="0" parTransId="{399426D8-24AB-48FE-92AB-01C274044E12}" sibTransId="{409561D5-0C8B-4A86-B82B-85A38CB61CA1}"/>
    <dgm:cxn modelId="{693387F3-DF18-43B1-976E-71F4DF8B5A8B}" srcId="{B7ADAF37-B24C-443C-8046-8CD885E908D4}" destId="{BCFCA2D6-9EC0-45E3-8A8F-45202696EC25}" srcOrd="0" destOrd="0" parTransId="{DE11FD2B-7859-4895-8E85-308E0B100C21}" sibTransId="{5C4B0F07-9D2F-41F1-9DB9-951024511BCC}"/>
    <dgm:cxn modelId="{B5BC41FE-FC7C-4F0E-8A3E-F72176C472D4}" type="presOf" srcId="{74209295-66A1-4CC9-82C0-C835AD75F388}" destId="{7C3B0BCE-A467-4E2D-BA04-76174A7567E9}" srcOrd="0" destOrd="0" presId="urn:microsoft.com/office/officeart/2005/8/layout/default"/>
    <dgm:cxn modelId="{6B5EC32A-8A40-4525-9DCD-98BF244AFF12}" srcId="{B7ADAF37-B24C-443C-8046-8CD885E908D4}" destId="{CCA20CEB-2D0A-49A1-82BA-A82F70794957}" srcOrd="3" destOrd="0" parTransId="{C240D258-0785-47D5-848B-7A0C86A06780}" sibTransId="{4078BB8F-9571-4633-A8D9-C68CC8169476}"/>
    <dgm:cxn modelId="{3A41D02E-729B-4EFE-A9B5-9C8D32D910E4}" type="presOf" srcId="{240118B5-4D3C-4B29-A27C-7144C2CB59B2}" destId="{3CADF1DB-7ED0-467F-98E6-D1AAEB9A31AB}" srcOrd="0" destOrd="0" presId="urn:microsoft.com/office/officeart/2005/8/layout/default"/>
    <dgm:cxn modelId="{B4B1E956-5084-4F04-934E-EC961F4E2E64}" type="presOf" srcId="{B7ADAF37-B24C-443C-8046-8CD885E908D4}" destId="{24D6BC9B-7EF8-4212-8624-9D40F729E960}" srcOrd="0" destOrd="0" presId="urn:microsoft.com/office/officeart/2005/8/layout/default"/>
    <dgm:cxn modelId="{EDD84404-476B-45C9-8361-88BB210042E2}" srcId="{B7ADAF37-B24C-443C-8046-8CD885E908D4}" destId="{FEAAD2EB-1991-4D29-9D66-17A567FF8554}" srcOrd="4" destOrd="0" parTransId="{46EC622C-DE69-42E3-9EE7-0C4D35348F43}" sibTransId="{A295E710-86E6-4D91-9092-F2181DDC61E6}"/>
    <dgm:cxn modelId="{F4D096D9-1246-404A-90C0-DAD42D25452A}" type="presOf" srcId="{B3D45E0B-4C7B-4B04-88D8-2BC8E6DD5C16}" destId="{C4A4FE62-6FF6-44D7-826C-DC6B6C857B99}" srcOrd="0" destOrd="0" presId="urn:microsoft.com/office/officeart/2005/8/layout/default"/>
    <dgm:cxn modelId="{F8701F5B-84E3-4879-9D71-64802B381654}" srcId="{B7ADAF37-B24C-443C-8046-8CD885E908D4}" destId="{74209295-66A1-4CC9-82C0-C835AD75F388}" srcOrd="2" destOrd="0" parTransId="{B3886A64-0005-4A9C-9A76-94CE21E675F5}" sibTransId="{FACED17A-3A9C-4D62-B583-565D3BE41EDA}"/>
    <dgm:cxn modelId="{D7915850-A3CF-49E8-8C69-5A5A92581F29}" type="presParOf" srcId="{24D6BC9B-7EF8-4212-8624-9D40F729E960}" destId="{BBBE87BC-BC67-44E7-B9CE-78C47681CDB6}" srcOrd="0" destOrd="0" presId="urn:microsoft.com/office/officeart/2005/8/layout/default"/>
    <dgm:cxn modelId="{3C3A37DD-F1A8-46B1-9494-901AB0B5D78B}" type="presParOf" srcId="{24D6BC9B-7EF8-4212-8624-9D40F729E960}" destId="{196F4E69-CE18-4F13-A9DF-9A943DF11487}" srcOrd="1" destOrd="0" presId="urn:microsoft.com/office/officeart/2005/8/layout/default"/>
    <dgm:cxn modelId="{6DDFA04B-411A-4194-9FE6-2E668DB3C0E8}" type="presParOf" srcId="{24D6BC9B-7EF8-4212-8624-9D40F729E960}" destId="{C4A4FE62-6FF6-44D7-826C-DC6B6C857B99}" srcOrd="2" destOrd="0" presId="urn:microsoft.com/office/officeart/2005/8/layout/default"/>
    <dgm:cxn modelId="{7941EF38-8726-49C5-B9B8-14FB0C59E472}" type="presParOf" srcId="{24D6BC9B-7EF8-4212-8624-9D40F729E960}" destId="{EE02A979-9112-4450-9553-D4F52A83B073}" srcOrd="3" destOrd="0" presId="urn:microsoft.com/office/officeart/2005/8/layout/default"/>
    <dgm:cxn modelId="{6D926484-5D08-45F2-B70B-6BCE51A0278D}" type="presParOf" srcId="{24D6BC9B-7EF8-4212-8624-9D40F729E960}" destId="{7C3B0BCE-A467-4E2D-BA04-76174A7567E9}" srcOrd="4" destOrd="0" presId="urn:microsoft.com/office/officeart/2005/8/layout/default"/>
    <dgm:cxn modelId="{E594113A-F3E3-49B9-87BB-C649ED7AFBAE}" type="presParOf" srcId="{24D6BC9B-7EF8-4212-8624-9D40F729E960}" destId="{65686C8E-F627-4114-81E6-CEEE5D515445}" srcOrd="5" destOrd="0" presId="urn:microsoft.com/office/officeart/2005/8/layout/default"/>
    <dgm:cxn modelId="{CA333CC3-C355-4B18-88F9-EEC28A16589B}" type="presParOf" srcId="{24D6BC9B-7EF8-4212-8624-9D40F729E960}" destId="{2B23565A-0F85-4330-B25C-D1850C3EA968}" srcOrd="6" destOrd="0" presId="urn:microsoft.com/office/officeart/2005/8/layout/default"/>
    <dgm:cxn modelId="{7A49EA4B-01DB-441E-A8BD-39A6DB73BF32}" type="presParOf" srcId="{24D6BC9B-7EF8-4212-8624-9D40F729E960}" destId="{41DA654F-C8E5-409A-AC78-9932437FD88A}" srcOrd="7" destOrd="0" presId="urn:microsoft.com/office/officeart/2005/8/layout/default"/>
    <dgm:cxn modelId="{A98A7BF9-E168-4970-BC4D-2D160630B1B6}" type="presParOf" srcId="{24D6BC9B-7EF8-4212-8624-9D40F729E960}" destId="{8FDB64E2-54A3-49F6-B781-793A917D1052}" srcOrd="8" destOrd="0" presId="urn:microsoft.com/office/officeart/2005/8/layout/default"/>
    <dgm:cxn modelId="{9FE8E6A4-D5DD-4D20-95B4-18741D78AB6A}" type="presParOf" srcId="{24D6BC9B-7EF8-4212-8624-9D40F729E960}" destId="{EB79E769-963A-4A10-9978-65505D1F2FCD}" srcOrd="9" destOrd="0" presId="urn:microsoft.com/office/officeart/2005/8/layout/default"/>
    <dgm:cxn modelId="{CA397E32-FD6B-4670-A81C-9F6B0F304A7C}" type="presParOf" srcId="{24D6BC9B-7EF8-4212-8624-9D40F729E960}" destId="{3CADF1DB-7ED0-467F-98E6-D1AAEB9A31AB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ED80B-CF5B-4A8E-B38E-04FC8CB64A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A8170-6CDC-4215-A656-BC75768D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D3B972-D5CA-4865-8310-F178C7BA596F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41B439-EBCD-4F66-9CCC-37BCC2CD1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B972-D5CA-4865-8310-F178C7BA596F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B439-EBCD-4F66-9CCC-37BCC2CD1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CD3B972-D5CA-4865-8310-F178C7BA596F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741B439-EBCD-4F66-9CCC-37BCC2CD1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B972-D5CA-4865-8310-F178C7BA596F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41B439-EBCD-4F66-9CCC-37BCC2CD1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B972-D5CA-4865-8310-F178C7BA596F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741B439-EBCD-4F66-9CCC-37BCC2CD1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D3B972-D5CA-4865-8310-F178C7BA596F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41B439-EBCD-4F66-9CCC-37BCC2CD1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D3B972-D5CA-4865-8310-F178C7BA596F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41B439-EBCD-4F66-9CCC-37BCC2CD1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B972-D5CA-4865-8310-F178C7BA596F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41B439-EBCD-4F66-9CCC-37BCC2CD1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B972-D5CA-4865-8310-F178C7BA596F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41B439-EBCD-4F66-9CCC-37BCC2CD1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B972-D5CA-4865-8310-F178C7BA596F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41B439-EBCD-4F66-9CCC-37BCC2CD1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CD3B972-D5CA-4865-8310-F178C7BA596F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741B439-EBCD-4F66-9CCC-37BCC2CD1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D3B972-D5CA-4865-8310-F178C7BA596F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41B439-EBCD-4F66-9CCC-37BCC2CD1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643182"/>
            <a:ext cx="7772400" cy="228599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Доврачебная помощь пострадавшим с кровотечениями и геморрагическим шоком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214950"/>
            <a:ext cx="6400800" cy="428628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dirty="0" smtClean="0"/>
              <a:t>Преподаватель высшей категории </a:t>
            </a:r>
          </a:p>
          <a:p>
            <a:pPr algn="r"/>
            <a:endParaRPr lang="ru-RU" sz="7200" dirty="0" smtClean="0">
              <a:solidFill>
                <a:schemeClr val="tx1"/>
              </a:solidFill>
            </a:endParaRPr>
          </a:p>
          <a:p>
            <a:pPr algn="r"/>
            <a:r>
              <a:rPr lang="ru-RU" sz="7200" dirty="0" smtClean="0">
                <a:solidFill>
                  <a:schemeClr val="tx1"/>
                </a:solidFill>
              </a:rPr>
              <a:t>Преподаватель высшей категории Ефремова Наталья Ивановна</a:t>
            </a:r>
          </a:p>
          <a:p>
            <a:pPr algn="r"/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0"/>
            <a:ext cx="70009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Республики Мордовия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образовательное учреждение дополнительного профессионального образования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Республики  Мордовия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«Мордовский республиканский центр повышения квалификации специалистов здравоохранения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698013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Клиника стадии декомпенсации шока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28600"/>
            <a:ext cx="7265882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Клиника необратимого или рефракторного шока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28600"/>
            <a:ext cx="7337320" cy="990600"/>
          </a:xfrm>
        </p:spPr>
        <p:txBody>
          <a:bodyPr/>
          <a:lstStyle/>
          <a:p>
            <a:r>
              <a:rPr lang="ru-RU" dirty="0" smtClean="0"/>
              <a:t>Шоковый индекс </a:t>
            </a:r>
            <a:r>
              <a:rPr lang="ru-RU" dirty="0" err="1" smtClean="0"/>
              <a:t>Альговера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42910" y="1643050"/>
          <a:ext cx="8153400" cy="470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1086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Индекс шока </a:t>
                      </a:r>
                      <a:r>
                        <a:rPr lang="ru-RU" sz="2400" dirty="0" err="1" smtClean="0"/>
                        <a:t>Альговера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Объем кровопотери</a:t>
                      </a:r>
                      <a:endParaRPr lang="ru-RU" sz="2400" dirty="0"/>
                    </a:p>
                  </a:txBody>
                  <a:tcPr/>
                </a:tc>
              </a:tr>
              <a:tr h="6035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10 %</a:t>
                      </a:r>
                      <a:endParaRPr lang="ru-RU" sz="2400" dirty="0"/>
                    </a:p>
                  </a:txBody>
                  <a:tcPr/>
                </a:tc>
              </a:tr>
              <a:tr h="6035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0,9 – 1,2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r>
                        <a:rPr lang="ru-RU" sz="2400" baseline="0" dirty="0" smtClean="0"/>
                        <a:t> %</a:t>
                      </a:r>
                      <a:endParaRPr lang="ru-RU" sz="2400" dirty="0"/>
                    </a:p>
                  </a:txBody>
                  <a:tcPr/>
                </a:tc>
              </a:tr>
              <a:tr h="6035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1,3</a:t>
                      </a:r>
                      <a:r>
                        <a:rPr lang="ru-RU" sz="2400" baseline="0" dirty="0" smtClean="0"/>
                        <a:t> – 1,4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30 %</a:t>
                      </a:r>
                      <a:endParaRPr lang="ru-RU" sz="2400" dirty="0"/>
                    </a:p>
                  </a:txBody>
                  <a:tcPr/>
                </a:tc>
              </a:tr>
              <a:tr h="6035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1,5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40</a:t>
                      </a:r>
                      <a:r>
                        <a:rPr lang="ru-RU" sz="2400" baseline="0" dirty="0" smtClean="0"/>
                        <a:t> %</a:t>
                      </a:r>
                      <a:endParaRPr lang="ru-RU" sz="2400" dirty="0"/>
                    </a:p>
                  </a:txBody>
                  <a:tcPr/>
                </a:tc>
              </a:tr>
              <a:tr h="6035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50 %</a:t>
                      </a:r>
                      <a:endParaRPr lang="ru-RU" sz="2400" dirty="0"/>
                    </a:p>
                  </a:txBody>
                  <a:tcPr/>
                </a:tc>
              </a:tr>
              <a:tr h="603528"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Объем крови у мужчин 5200 мл, у женщин 3900 мл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698013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 наполняемости капилляров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Симптом «белого пятна» позволяет оценить капиллярную перфузию. Его проводят путем нажатия на ноготь пальца, кожу лба, мочку уха. В норме цвет восстанавливается через 2 с, при положительной пробе – через 3 и более секунд.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28600"/>
            <a:ext cx="705156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неотложной помощи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42910" y="2143116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28600"/>
            <a:ext cx="7480196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остановки кровотечения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Остановка кровотечения-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0232" y="357166"/>
            <a:ext cx="557216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mariya: первая помощь кровотечениях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00134" y="500042"/>
            <a:ext cx="76438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22.abc-gid.ru/uploads/pblc/big/_orig_177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chivisam.ru/wp-content/uploads/2012/03/0210460924_600x36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721523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28600"/>
            <a:ext cx="7337320" cy="990600"/>
          </a:xfrm>
        </p:spPr>
        <p:txBody>
          <a:bodyPr/>
          <a:lstStyle/>
          <a:p>
            <a:r>
              <a:rPr lang="ru-RU" dirty="0" smtClean="0"/>
              <a:t>Кровотечение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28600"/>
            <a:ext cx="7337320" cy="990600"/>
          </a:xfrm>
        </p:spPr>
        <p:txBody>
          <a:bodyPr/>
          <a:lstStyle/>
          <a:p>
            <a:r>
              <a:rPr lang="ru-RU" dirty="0" smtClean="0"/>
              <a:t>Давящая повязка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194444" cy="990600"/>
          </a:xfrm>
        </p:spPr>
        <p:txBody>
          <a:bodyPr/>
          <a:lstStyle/>
          <a:p>
            <a:r>
              <a:rPr lang="ru-RU" dirty="0" smtClean="0"/>
              <a:t>Наложение жгута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194444" cy="990600"/>
          </a:xfrm>
        </p:spPr>
        <p:txBody>
          <a:bodyPr/>
          <a:lstStyle/>
          <a:p>
            <a:r>
              <a:rPr lang="ru-RU" dirty="0" smtClean="0"/>
              <a:t>Правила наложения жгута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28600"/>
            <a:ext cx="7337320" cy="990600"/>
          </a:xfrm>
        </p:spPr>
        <p:txBody>
          <a:bodyPr/>
          <a:lstStyle/>
          <a:p>
            <a:r>
              <a:rPr lang="ru-RU" dirty="0" smtClean="0"/>
              <a:t>Сгибание конечности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28600"/>
            <a:ext cx="7265882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Пальцевое прижатие крупных сосудов к кости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Основы первой помощи. Помочь и не навредить / Хабрахабр без ката / Блоги о промышленности на Complexdoc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50006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698013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Положение пострадавшего при транспортировке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28600"/>
            <a:ext cx="7408758" cy="990600"/>
          </a:xfrm>
        </p:spPr>
        <p:txBody>
          <a:bodyPr/>
          <a:lstStyle/>
          <a:p>
            <a:r>
              <a:rPr lang="ru-RU" dirty="0" smtClean="0"/>
              <a:t>Цель </a:t>
            </a:r>
            <a:r>
              <a:rPr lang="ru-RU" dirty="0" err="1" smtClean="0"/>
              <a:t>инфузионной</a:t>
            </a:r>
            <a:r>
              <a:rPr lang="ru-RU" dirty="0" smtClean="0"/>
              <a:t> терапии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28600"/>
            <a:ext cx="7408758" cy="990600"/>
          </a:xfrm>
        </p:spPr>
        <p:txBody>
          <a:bodyPr/>
          <a:lstStyle/>
          <a:p>
            <a:r>
              <a:rPr lang="ru-RU" dirty="0" err="1" smtClean="0"/>
              <a:t>Инфузионная</a:t>
            </a:r>
            <a:r>
              <a:rPr lang="ru-RU" dirty="0" smtClean="0"/>
              <a:t> терапия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28600"/>
            <a:ext cx="726588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Критерии эффективности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28600"/>
            <a:ext cx="7123006" cy="990600"/>
          </a:xfrm>
        </p:spPr>
        <p:txBody>
          <a:bodyPr/>
          <a:lstStyle/>
          <a:p>
            <a:r>
              <a:rPr lang="ru-RU" dirty="0" smtClean="0"/>
              <a:t>Виды кровотечений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194444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медицинской сортировки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28600"/>
            <a:ext cx="6908692" cy="990600"/>
          </a:xfrm>
        </p:spPr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Верткин</a:t>
            </a:r>
            <a:r>
              <a:rPr lang="ru-RU" dirty="0" smtClean="0"/>
              <a:t> А.Л. Скорая медицинская помощь. Руководство для фельдшеров: </a:t>
            </a:r>
            <a:r>
              <a:rPr lang="ru-RU" dirty="0" err="1" smtClean="0"/>
              <a:t>учеб.пособие</a:t>
            </a:r>
            <a:r>
              <a:rPr lang="ru-RU" dirty="0" smtClean="0"/>
              <a:t> / А.Л. </a:t>
            </a:r>
            <a:r>
              <a:rPr lang="ru-RU" dirty="0" err="1" smtClean="0"/>
              <a:t>Верткин</a:t>
            </a:r>
            <a:r>
              <a:rPr lang="ru-RU" dirty="0" smtClean="0"/>
              <a:t>.- М.:ГЭОТАР – </a:t>
            </a:r>
            <a:r>
              <a:rPr lang="ru-RU" dirty="0" err="1" smtClean="0"/>
              <a:t>Медиа</a:t>
            </a:r>
            <a:r>
              <a:rPr lang="ru-RU" dirty="0" smtClean="0"/>
              <a:t>, 2013. - 400 с.: ил.</a:t>
            </a:r>
          </a:p>
          <a:p>
            <a:r>
              <a:rPr lang="ru-RU" dirty="0" smtClean="0"/>
              <a:t>Кошелев А.А. Медицина катастроф. Теория и практика: Учеб пособие.- СПб.: «ЭЛБИ – СПб», 2005. – 320с.: ил.</a:t>
            </a:r>
          </a:p>
          <a:p>
            <a:r>
              <a:rPr lang="ru-RU" dirty="0" smtClean="0"/>
              <a:t>Неотложная медицинская помощь: </a:t>
            </a:r>
            <a:r>
              <a:rPr lang="ru-RU" dirty="0" err="1" smtClean="0"/>
              <a:t>учебно</a:t>
            </a:r>
            <a:r>
              <a:rPr lang="ru-RU" dirty="0" smtClean="0"/>
              <a:t> – методическое пособие для специалистов со средним медицинским образованием. В 2-х частях / составитель Д.Б. Якушев. – Саранск, 2014.</a:t>
            </a:r>
          </a:p>
          <a:p>
            <a:r>
              <a:rPr lang="ru-RU" dirty="0" smtClean="0"/>
              <a:t>Суворов А.В. Основы диагностики и терапии неотложных состояний: руководство для врачей / А.В. Суворов, К.А.Свешников, Д.Б.Якушев. – Н.Новгород: Издательство Нижегородской государственной медицинской академии, 2010. – 400 с.: ил.</a:t>
            </a:r>
          </a:p>
          <a:p>
            <a:r>
              <a:rPr lang="ru-RU" dirty="0" smtClean="0"/>
              <a:t>Медицина катастроф (основы оказания медицинской помощи пострадавшим на </a:t>
            </a:r>
            <a:r>
              <a:rPr lang="ru-RU" dirty="0" err="1" smtClean="0"/>
              <a:t>догоспитальном</a:t>
            </a:r>
            <a:r>
              <a:rPr lang="ru-RU" dirty="0" smtClean="0"/>
              <a:t> этапе) / Под редакцией Х.А. </a:t>
            </a:r>
            <a:r>
              <a:rPr lang="ru-RU" dirty="0" err="1" smtClean="0"/>
              <a:t>Мусалатова</a:t>
            </a:r>
            <a:r>
              <a:rPr lang="ru-RU" dirty="0" smtClean="0"/>
              <a:t>.- М.: ГОУ ВУНМЦ МЗ РФ, 2002. – 448 с.: ил.</a:t>
            </a:r>
          </a:p>
          <a:p>
            <a:r>
              <a:rPr lang="ru-RU" dirty="0" smtClean="0"/>
              <a:t>http://doctorvic.ru/bolezni-i-sostoyaniya/emergency/cherepno-mozgovaya-travma</a:t>
            </a:r>
          </a:p>
          <a:p>
            <a:r>
              <a:rPr lang="ru-RU" dirty="0" smtClean="0"/>
              <a:t>http</a:t>
            </a:r>
            <a:r>
              <a:rPr lang="ru-RU" smtClean="0"/>
              <a:t>://immunologia.ru/doctor/doctor-14-01.html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7772400" cy="228599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Доврачебная помощь пострадавшим с кровотечениями и геморрагическим шоком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214950"/>
            <a:ext cx="6400800" cy="428628"/>
          </a:xfrm>
        </p:spPr>
        <p:txBody>
          <a:bodyPr>
            <a:normAutofit fontScale="32500" lnSpcReduction="20000"/>
          </a:bodyPr>
          <a:lstStyle/>
          <a:p>
            <a:pPr algn="r"/>
            <a:endParaRPr lang="ru-RU" sz="7200" dirty="0" smtClean="0">
              <a:solidFill>
                <a:schemeClr val="tx1"/>
              </a:solidFill>
            </a:endParaRPr>
          </a:p>
          <a:p>
            <a:pPr algn="r"/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0"/>
            <a:ext cx="70009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Республики Мордовия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образовательное учреждение дополнительного профессионального образования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Республики  Мордовия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«Мордовский республиканский центр повышения квалификации специалистов здравоохранения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Первая помощь. Инструкция первой помощи при кровотечении +несчастных случаях Первая помощи и не только"/>
          <p:cNvPicPr>
            <a:picLocks/>
          </p:cNvPicPr>
          <p:nvPr/>
        </p:nvPicPr>
        <p:blipFill>
          <a:blip r:embed="rId2"/>
          <a:srcRect l="1980" t="9756" b="12195"/>
          <a:stretch>
            <a:fillRect/>
          </a:stretch>
        </p:blipFill>
        <p:spPr bwMode="auto">
          <a:xfrm>
            <a:off x="1643042" y="1000108"/>
            <a:ext cx="70723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28600"/>
            <a:ext cx="7408758" cy="990600"/>
          </a:xfrm>
        </p:spPr>
        <p:txBody>
          <a:bodyPr/>
          <a:lstStyle/>
          <a:p>
            <a:r>
              <a:rPr lang="ru-RU" dirty="0" smtClean="0"/>
              <a:t>Признаки кровопотери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28600"/>
            <a:ext cx="7408758" cy="990600"/>
          </a:xfrm>
        </p:spPr>
        <p:txBody>
          <a:bodyPr/>
          <a:lstStyle/>
          <a:p>
            <a:r>
              <a:rPr lang="ru-RU" dirty="0" smtClean="0"/>
              <a:t>Степени кровопотери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265882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Эмпирические методы определения объема кровопотери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Вид травмы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Кровопотеря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Гемоторакс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1,5  -2 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Перелом одного ребра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0,2</a:t>
                      </a:r>
                      <a:r>
                        <a:rPr lang="ru-RU" sz="2000" baseline="0" dirty="0" smtClean="0"/>
                        <a:t> – 0,5 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Травма живота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 2 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Перелом костей таза (</a:t>
                      </a:r>
                      <a:r>
                        <a:rPr lang="ru-RU" sz="2000" dirty="0" err="1" smtClean="0"/>
                        <a:t>забрюшинная</a:t>
                      </a:r>
                      <a:r>
                        <a:rPr lang="ru-RU" sz="2000" dirty="0" smtClean="0"/>
                        <a:t> гематома)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3,0 – 5,0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Перелом бедра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1,0</a:t>
                      </a:r>
                      <a:r>
                        <a:rPr lang="ru-RU" sz="2000" baseline="0" dirty="0" smtClean="0"/>
                        <a:t> – 2,5 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Перелом плеча/голени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0,5 -1,5 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Перелом костей предплечья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0,2 – 0,5 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Перелом позвоночника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0,5 -1,5 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Скальпированная рана размером с ладонь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0,5 л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28600"/>
            <a:ext cx="740875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Стадии геморрагического шока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28600"/>
            <a:ext cx="7123006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Клиника стадии компенсации шока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1600</TotalTime>
  <Words>815</Words>
  <Application>Microsoft Office PowerPoint</Application>
  <PresentationFormat>Экран (4:3)</PresentationFormat>
  <Paragraphs>180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Обычная</vt:lpstr>
      <vt:lpstr>            Доврачебная помощь пострадавшим с кровотечениями и геморрагическим шоком  </vt:lpstr>
      <vt:lpstr>Кровотечение</vt:lpstr>
      <vt:lpstr>Виды кровотечений</vt:lpstr>
      <vt:lpstr>Слайд 4</vt:lpstr>
      <vt:lpstr>Признаки кровопотери</vt:lpstr>
      <vt:lpstr>Степени кровопотери</vt:lpstr>
      <vt:lpstr>Эмпирические методы определения объема кровопотери</vt:lpstr>
      <vt:lpstr>Стадии геморрагического шока</vt:lpstr>
      <vt:lpstr>Клиника стадии компенсации шока</vt:lpstr>
      <vt:lpstr>Клиника стадии декомпенсации шока</vt:lpstr>
      <vt:lpstr>Клиника необратимого или рефракторного шока</vt:lpstr>
      <vt:lpstr>Шоковый индекс Альговера</vt:lpstr>
      <vt:lpstr>Тест наполняемости капилляров</vt:lpstr>
      <vt:lpstr>Мероприятия неотложной помощи</vt:lpstr>
      <vt:lpstr>Методы остановки кровотечения</vt:lpstr>
      <vt:lpstr>Слайд 16</vt:lpstr>
      <vt:lpstr>Слайд 17</vt:lpstr>
      <vt:lpstr>Слайд 18</vt:lpstr>
      <vt:lpstr>Слайд 19</vt:lpstr>
      <vt:lpstr>Давящая повязка</vt:lpstr>
      <vt:lpstr>Наложение жгута</vt:lpstr>
      <vt:lpstr>Правила наложения жгута</vt:lpstr>
      <vt:lpstr>Сгибание конечности</vt:lpstr>
      <vt:lpstr>Пальцевое прижатие крупных сосудов к кости</vt:lpstr>
      <vt:lpstr>Слайд 25</vt:lpstr>
      <vt:lpstr>Положение пострадавшего при транспортировке</vt:lpstr>
      <vt:lpstr>Цель инфузионной терапии</vt:lpstr>
      <vt:lpstr>Инфузионная терапия</vt:lpstr>
      <vt:lpstr>Критерии эффективности</vt:lpstr>
      <vt:lpstr>Цели медицинской сортировки</vt:lpstr>
      <vt:lpstr>Литература </vt:lpstr>
      <vt:lpstr>            Доврачебная помощь пострадавшим с кровотечениями и геморрагическим шоком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Неотложная медицинская помощь</dc:title>
  <dc:creator>1</dc:creator>
  <cp:lastModifiedBy>1</cp:lastModifiedBy>
  <cp:revision>169</cp:revision>
  <dcterms:created xsi:type="dcterms:W3CDTF">2014-10-01T14:01:31Z</dcterms:created>
  <dcterms:modified xsi:type="dcterms:W3CDTF">2018-08-29T04:20:17Z</dcterms:modified>
</cp:coreProperties>
</file>